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2443162"/>
            <a:ext cx="8191500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50" y="1250080"/>
            <a:ext cx="11354866" cy="549128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7890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05173"/>
            <a:ext cx="11534775" cy="5553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2292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347" y="692697"/>
            <a:ext cx="8959109" cy="580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4733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2240296"/>
            <a:ext cx="69127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5048" y="3143113"/>
            <a:ext cx="392886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4191016"/>
            <a:ext cx="69127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5048" y="5093833"/>
            <a:ext cx="320878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680501" cy="546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1211535"/>
            <a:ext cx="108870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21433" y="620688"/>
            <a:ext cx="7524750" cy="5831204"/>
            <a:chOff x="2321433" y="980728"/>
            <a:chExt cx="7524750" cy="5831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6012" y="980728"/>
              <a:ext cx="7419975" cy="1943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21433" y="2925732"/>
              <a:ext cx="7524750" cy="38862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7325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599" y="2996952"/>
            <a:ext cx="6584801" cy="363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12776"/>
            <a:ext cx="11191875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4" y="1362872"/>
            <a:ext cx="162018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84402" y="2348880"/>
            <a:ext cx="1620181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12776"/>
            <a:ext cx="11134725" cy="3676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289792"/>
            <a:ext cx="535133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91648" y="3264445"/>
            <a:ext cx="2616919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1221136"/>
            <a:ext cx="684388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2204864"/>
            <a:ext cx="331236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3205002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752" y="4180362"/>
            <a:ext cx="17281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666750"/>
            <a:ext cx="7458075" cy="5524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3732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343025"/>
            <a:ext cx="75152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1490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1620500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27634" y="4101456"/>
            <a:ext cx="97647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58386" y="4101456"/>
            <a:ext cx="156620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74194" y="4906128"/>
            <a:ext cx="97647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85744" y="4906128"/>
            <a:ext cx="10187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1628800"/>
            <a:ext cx="648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1628800"/>
            <a:ext cx="648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0562778" cy="540260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364502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381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1768" y="11967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3476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96152" y="26742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