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58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96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857500"/>
            <a:ext cx="106299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92494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2143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407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04864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277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4076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74259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7687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196752"/>
            <a:ext cx="10658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268760"/>
            <a:ext cx="10715625" cy="4659585"/>
            <a:chOff x="738187" y="1268760"/>
            <a:chExt cx="10715625" cy="46595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187" y="1268760"/>
              <a:ext cx="10715625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0" y="4509120"/>
              <a:ext cx="10668000" cy="1419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35072" y="1280952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8464" y="2061240"/>
            <a:ext cx="1529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92254" y="2061240"/>
            <a:ext cx="173599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44382" y="5328696"/>
            <a:ext cx="305161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3105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400584"/>
            <a:ext cx="152653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74416" y="2217448"/>
            <a:ext cx="1021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02388" y="3021336"/>
            <a:ext cx="1561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764704"/>
            <a:ext cx="60960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" y="4725144"/>
            <a:ext cx="10753725" cy="1257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4629896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4714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2132856"/>
            <a:ext cx="20162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57363" y="37646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9795" y="4581128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4581128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5410184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24025"/>
            <a:ext cx="99822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965735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2809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073040"/>
            <a:ext cx="25202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2852936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2" y="2157240"/>
            <a:ext cx="20162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446149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1990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59020" y="1369736"/>
            <a:ext cx="15617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412776"/>
            <a:ext cx="10763250" cy="5172794"/>
            <a:chOff x="911424" y="1412776"/>
            <a:chExt cx="10763250" cy="51727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12776"/>
              <a:ext cx="1076325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128" y="4509120"/>
              <a:ext cx="10744200" cy="2076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73164" y="2157240"/>
            <a:ext cx="611146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924944"/>
            <a:ext cx="21602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73164" y="4430648"/>
            <a:ext cx="59851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5104266"/>
            <a:ext cx="6912768" cy="60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629900" cy="2933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2096280"/>
            <a:ext cx="35283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296" y="2864376"/>
            <a:ext cx="106363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296" y="3608088"/>
            <a:ext cx="102042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21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4897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2924944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41192" y="4436752"/>
            <a:ext cx="31156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9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138268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0356515" cy="52565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3429000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852936"/>
            <a:ext cx="5984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350"/>
          <a:stretch/>
        </p:blipFill>
        <p:spPr>
          <a:xfrm>
            <a:off x="433387" y="1290853"/>
            <a:ext cx="11535907" cy="213814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54003" y="1277037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38152"/>
          <a:stretch/>
        </p:blipFill>
        <p:spPr>
          <a:xfrm>
            <a:off x="433387" y="1268760"/>
            <a:ext cx="11535907" cy="38164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26876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528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2025-10-30T02:10:10Z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