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3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1712" y="2819400"/>
            <a:ext cx="7648575" cy="1219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1412776"/>
            <a:ext cx="11096625" cy="657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6787" y="2070001"/>
            <a:ext cx="10258425" cy="3943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3089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692696"/>
            <a:ext cx="10229850" cy="5962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1727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4887" y="1340768"/>
            <a:ext cx="10182225" cy="29432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896200" y="2312913"/>
            <a:ext cx="3528392" cy="7912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88264" y="3349233"/>
            <a:ext cx="6891912" cy="7912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91535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340768"/>
            <a:ext cx="11601450" cy="3819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4934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340768"/>
            <a:ext cx="11029950" cy="2876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1469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1412776"/>
            <a:ext cx="10953750" cy="2705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902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04837" y="1340768"/>
            <a:ext cx="10982325" cy="3007965"/>
            <a:chOff x="604837" y="1340768"/>
            <a:chExt cx="10982325" cy="300796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04837" y="1340768"/>
              <a:ext cx="10982325" cy="17335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04837" y="3501008"/>
              <a:ext cx="3286125" cy="8477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74522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528" y="692695"/>
            <a:ext cx="8136904" cy="58408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0851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340768"/>
            <a:ext cx="11020425" cy="52482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567608" y="2373264"/>
            <a:ext cx="2664296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816080" y="4557353"/>
            <a:ext cx="4968552" cy="7912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293104" y="5590684"/>
            <a:ext cx="7899240" cy="8704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06970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1340768"/>
            <a:ext cx="10963275" cy="52578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935760" y="4581128"/>
            <a:ext cx="7776864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487488" y="5697824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254122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412776"/>
            <a:ext cx="11610975" cy="4648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1340768"/>
            <a:ext cx="11115675" cy="42291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591944" y="1269488"/>
            <a:ext cx="1008112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177927" y="3440273"/>
            <a:ext cx="8475909" cy="7912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275975" y="4549745"/>
            <a:ext cx="8276409" cy="8002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19900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268760"/>
            <a:ext cx="10116443" cy="55361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4429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40768"/>
            <a:ext cx="11010900" cy="3009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5223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1628800"/>
            <a:ext cx="11096625" cy="441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697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259210"/>
            <a:ext cx="10094341" cy="326963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7687" y="4787602"/>
            <a:ext cx="11096625" cy="180975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184232" y="4689712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805512" y="4689712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64232" y="5726032"/>
            <a:ext cx="3299520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47273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340768"/>
            <a:ext cx="10991850" cy="4867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750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66737" y="1225780"/>
            <a:ext cx="11058525" cy="5499908"/>
            <a:chOff x="566737" y="1340768"/>
            <a:chExt cx="11058525" cy="549990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66737" y="1340768"/>
              <a:ext cx="11058525" cy="15811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204912" y="2925901"/>
              <a:ext cx="9782175" cy="39147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502125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412776"/>
            <a:ext cx="11020425" cy="48482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688288" y="1280952"/>
            <a:ext cx="2088232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429291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1340768"/>
            <a:ext cx="10782300" cy="39243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351584" y="2348880"/>
            <a:ext cx="9135566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04850" y="3397392"/>
            <a:ext cx="10935766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04850" y="4409328"/>
            <a:ext cx="3230910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07398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412776"/>
            <a:ext cx="11049000" cy="39243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400256" y="3374926"/>
            <a:ext cx="3220244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109440" y="4423438"/>
            <a:ext cx="865896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90601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466725" y="1268760"/>
            <a:ext cx="11258550" cy="5394182"/>
            <a:chOff x="466725" y="1268760"/>
            <a:chExt cx="11258550" cy="539418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66725" y="1268760"/>
              <a:ext cx="11258550" cy="18097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19536" y="2924944"/>
              <a:ext cx="8182123" cy="2976691"/>
            </a:xfrm>
            <a:prstGeom prst="rect">
              <a:avLst/>
            </a:prstGeom>
          </p:spPr>
        </p:pic>
        <p:grpSp>
          <p:nvGrpSpPr>
            <p:cNvPr id="8" name="组合 7"/>
            <p:cNvGrpSpPr/>
            <p:nvPr/>
          </p:nvGrpSpPr>
          <p:grpSpPr>
            <a:xfrm>
              <a:off x="614611" y="6022100"/>
              <a:ext cx="10593957" cy="640842"/>
              <a:chOff x="614611" y="6022100"/>
              <a:chExt cx="10593957" cy="640842"/>
            </a:xfrm>
          </p:grpSpPr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14611" y="6043817"/>
                <a:ext cx="1304925" cy="619125"/>
              </a:xfrm>
              <a:prstGeom prst="rect">
                <a:avLst/>
              </a:prstGeom>
            </p:spPr>
          </p:pic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2550941" y="6060201"/>
                <a:ext cx="1905000" cy="523875"/>
              </a:xfrm>
              <a:prstGeom prst="rect">
                <a:avLst/>
              </a:prstGeom>
            </p:spPr>
          </p:pic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5067524" y="6060200"/>
                <a:ext cx="2428875" cy="523875"/>
              </a:xfrm>
              <a:prstGeom prst="rect">
                <a:avLst/>
              </a:prstGeom>
            </p:spPr>
          </p:pic>
          <p:pic>
            <p:nvPicPr>
              <p:cNvPr id="7" name="图片 6"/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8141518" y="6022100"/>
                <a:ext cx="3067050" cy="561975"/>
              </a:xfrm>
              <a:prstGeom prst="rect">
                <a:avLst/>
              </a:prstGeom>
            </p:spPr>
          </p:pic>
        </p:grpSp>
      </p:grp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272464" y="2333638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18316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340768"/>
            <a:ext cx="11610975" cy="2686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33289" y="4094388"/>
            <a:ext cx="8725420" cy="23848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5760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995363" y="1268760"/>
            <a:ext cx="9853166" cy="5418781"/>
            <a:chOff x="995362" y="1412776"/>
            <a:chExt cx="10201275" cy="561022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995362" y="1412776"/>
              <a:ext cx="10201275" cy="37719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019175" y="5184676"/>
              <a:ext cx="10153650" cy="1838325"/>
            </a:xfrm>
            <a:prstGeom prst="rect">
              <a:avLst/>
            </a:prstGeom>
          </p:spPr>
        </p:pic>
      </p:grp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056441" y="1136936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400120" y="2025073"/>
            <a:ext cx="7000135" cy="7912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033441" y="3068960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438080" y="4032128"/>
            <a:ext cx="7898279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552384" y="4841083"/>
            <a:ext cx="1656184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286208" y="5792059"/>
            <a:ext cx="1656184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9363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1412776"/>
            <a:ext cx="10953750" cy="259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0257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0600" y="1340768"/>
            <a:ext cx="10210800" cy="4981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0475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6312" y="1340768"/>
            <a:ext cx="10239375" cy="28860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120336" y="2265289"/>
            <a:ext cx="2304256" cy="7912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487488" y="3321025"/>
            <a:ext cx="2880320" cy="7912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64665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9650" y="1268760"/>
            <a:ext cx="10172700" cy="28765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408862" y="1268760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423358" y="2256921"/>
            <a:ext cx="6040794" cy="7912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840601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2025-10-30T03:52:45Z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