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8" r:id="rId16"/>
    <p:sldId id="339" r:id="rId17"/>
    <p:sldId id="340" r:id="rId18"/>
    <p:sldId id="341" r:id="rId19"/>
    <p:sldId id="342" r:id="rId20"/>
    <p:sldId id="343" r:id="rId21"/>
    <p:sldId id="344" r:id="rId22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3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2100" y="2433637"/>
            <a:ext cx="9067800" cy="1990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315368"/>
            <a:ext cx="10309851" cy="5472608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480376" y="4293096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53089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268760"/>
            <a:ext cx="10515153" cy="5431381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696400" y="2132856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21727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281460"/>
            <a:ext cx="11763375" cy="54102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560496" y="5972308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91535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40768"/>
            <a:ext cx="10820400" cy="3848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4934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3" y="1340768"/>
            <a:ext cx="10466958" cy="5349779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552384" y="4149080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01469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412776"/>
            <a:ext cx="11591925" cy="50673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2492896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74522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40768"/>
            <a:ext cx="10972800" cy="396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0851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412776"/>
            <a:ext cx="11601450" cy="39528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560496" y="4653136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06970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414462"/>
            <a:ext cx="10544175" cy="4029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5412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412776"/>
            <a:ext cx="11658600" cy="456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9900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354199" y="692696"/>
            <a:ext cx="7437501" cy="5648325"/>
            <a:chOff x="2354199" y="1196752"/>
            <a:chExt cx="7437501" cy="564832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400300" y="1196752"/>
              <a:ext cx="7391400" cy="18954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354199" y="3092227"/>
              <a:ext cx="7410450" cy="3752850"/>
            </a:xfrm>
            <a:prstGeom prst="rect">
              <a:avLst/>
            </a:prstGeom>
          </p:spPr>
        </p:pic>
      </p:grp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328248" y="4293096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328248" y="5658600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1340768"/>
            <a:ext cx="11153775" cy="50101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27848" y="5433032"/>
            <a:ext cx="2664296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94429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1340769"/>
            <a:ext cx="9357875" cy="5256584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431704" y="2097424"/>
            <a:ext cx="1440160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431704" y="3999376"/>
            <a:ext cx="1440160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650136" y="4941168"/>
            <a:ext cx="1440160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45223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00300" y="1609725"/>
            <a:ext cx="7391400" cy="36385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400256" y="2205592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400256" y="3645024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18316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268761"/>
            <a:ext cx="10390187" cy="5383384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223792" y="2258870"/>
            <a:ext cx="1656184" cy="3960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186448" y="2258870"/>
            <a:ext cx="1141800" cy="3960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754400" y="2917238"/>
            <a:ext cx="1141800" cy="3960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096800" y="3563414"/>
            <a:ext cx="863344" cy="3960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937792" y="4233974"/>
            <a:ext cx="863344" cy="3960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900448" y="4233974"/>
            <a:ext cx="863344" cy="3960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51008" y="4880150"/>
            <a:ext cx="1688608" cy="3960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754144" y="4880150"/>
            <a:ext cx="1009648" cy="3960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290592" y="5526326"/>
            <a:ext cx="2413920" cy="3960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60864" y="6140508"/>
            <a:ext cx="4743048" cy="4356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15760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268760"/>
            <a:ext cx="11534775" cy="53816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872912" y="3152016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9363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340768"/>
            <a:ext cx="11649075" cy="212407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848528" y="2043129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302570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412776"/>
            <a:ext cx="11582400" cy="432435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848528" y="2001032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90475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340768"/>
            <a:ext cx="11544300" cy="28194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848528" y="2132856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64665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268760"/>
            <a:ext cx="10764515" cy="5448596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912424" y="2205592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840601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2025-10-30T03:24:13Z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