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7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6381750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287" y="3789040"/>
            <a:ext cx="91154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0533633" cy="551965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0149780" cy="543975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21335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0721652" cy="529869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24744"/>
            <a:ext cx="8568953" cy="508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97471"/>
            <a:ext cx="1074420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126876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49336" y="2280696"/>
            <a:ext cx="193124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97944" y="32849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40768"/>
            <a:ext cx="105632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057383" cy="5336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119675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2147728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40087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16328" y="2217056"/>
            <a:ext cx="14401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94408" y="5181576"/>
            <a:ext cx="14401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124744"/>
            <a:ext cx="11591925" cy="5667350"/>
            <a:chOff x="300037" y="1340768"/>
            <a:chExt cx="11591925" cy="56673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340768"/>
              <a:ext cx="11591925" cy="2714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3140968"/>
              <a:ext cx="7820025" cy="386715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1416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12820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70216" y="4244752"/>
            <a:ext cx="15537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3291876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22904" y="4267236"/>
            <a:ext cx="23008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997" y="1052736"/>
            <a:ext cx="8155443" cy="527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9613" y="1268761"/>
            <a:ext cx="10210924" cy="5406050"/>
            <a:chOff x="709612" y="1268760"/>
            <a:chExt cx="10772775" cy="57035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612" y="1268760"/>
              <a:ext cx="10772775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612" y="5229200"/>
              <a:ext cx="10772775" cy="17430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2073040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28416" y="3036208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81696" y="3878065"/>
            <a:ext cx="6110448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4861995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1280" y="5740428"/>
            <a:ext cx="6126888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563" y="1326769"/>
            <a:ext cx="10157966" cy="541459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2145048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772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857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1"/>
            <a:ext cx="10831760" cy="553168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1268761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3829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5751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340768"/>
            <a:ext cx="103441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2400" cy="5040560"/>
            <a:chOff x="304800" y="1340768"/>
            <a:chExt cx="11582400" cy="5040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390353"/>
              <a:ext cx="8543925" cy="39909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200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5017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3" y="1268761"/>
            <a:ext cx="10284842" cy="5479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2025-10-30T03:31:55Z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