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71812"/>
            <a:ext cx="49911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448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2184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308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40769"/>
            <a:ext cx="10341992" cy="53534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21335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0768"/>
            <a:ext cx="11811000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632504" y="126876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53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4572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51571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93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68760"/>
            <a:ext cx="110680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3028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2" y="35730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0768"/>
            <a:ext cx="111347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0193213" cy="545646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213285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8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908720"/>
            <a:ext cx="11277600" cy="5619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28248" y="38134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63384" y="477659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03992" y="4776592"/>
            <a:ext cx="16763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54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66962" y="1124744"/>
            <a:ext cx="7460742" cy="5314950"/>
            <a:chOff x="2366962" y="1124744"/>
            <a:chExt cx="7460742" cy="53149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66962" y="1124744"/>
              <a:ext cx="7458075" cy="1971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8679" y="3096419"/>
              <a:ext cx="7439025" cy="3343275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73398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36675"/>
            <a:ext cx="11049000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20894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19600" y="2172112"/>
            <a:ext cx="170459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4074405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61328" y="5013189"/>
            <a:ext cx="220708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37200" y="5951973"/>
            <a:ext cx="153844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90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4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764704"/>
            <a:ext cx="10801350" cy="5991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2144" y="5878416"/>
            <a:ext cx="2088232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2229248"/>
            <a:ext cx="295232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59248" y="3180224"/>
            <a:ext cx="398482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69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2169432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86864" y="4059192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5013176"/>
            <a:ext cx="1656184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727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1704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59896" y="2325079"/>
            <a:ext cx="1440160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5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819150"/>
            <a:ext cx="7419975" cy="5219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485512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3753224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5289416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831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890587"/>
            <a:ext cx="7419975" cy="5076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2277600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4581128"/>
            <a:ext cx="792088" cy="71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57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467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3286712"/>
            <a:ext cx="1152128" cy="43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08568" y="3993848"/>
            <a:ext cx="653136" cy="43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42520" y="4630700"/>
            <a:ext cx="1421232" cy="473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3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4505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03910" y="1352960"/>
            <a:ext cx="10081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41670" y="1352960"/>
            <a:ext cx="10081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32582" y="3962048"/>
            <a:ext cx="10081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02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386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99656" y="1352960"/>
            <a:ext cx="18722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1988840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11056" y="3171464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7424" y="3171464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675120" y="4573544"/>
            <a:ext cx="1224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4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848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959776"/>
            <a:ext cx="576064" cy="52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466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1962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268760"/>
            <a:ext cx="7200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406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2025-10-30T03:19:30Z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