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2995612"/>
            <a:ext cx="91249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85887"/>
            <a:ext cx="77628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114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57301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09700"/>
            <a:ext cx="104870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8" y="1268760"/>
            <a:ext cx="10400772" cy="55892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21335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0" y="1457325"/>
            <a:ext cx="11630025" cy="4861148"/>
            <a:chOff x="335360" y="1457325"/>
            <a:chExt cx="11630025" cy="48611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57325"/>
              <a:ext cx="11630025" cy="3943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661248"/>
              <a:ext cx="3724275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70650" y="5675762"/>
              <a:ext cx="245745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28099" y="5623148"/>
              <a:ext cx="1885950" cy="685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14048" y="5646500"/>
              <a:ext cx="2514600" cy="647700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71348" y="47251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262" y="1196752"/>
            <a:ext cx="118014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032" y="2924944"/>
            <a:ext cx="6175934" cy="389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27261"/>
            <a:ext cx="9231957" cy="541410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206084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5944" y="3011824"/>
            <a:ext cx="259644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80456" y="3950608"/>
            <a:ext cx="259644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5852888"/>
            <a:ext cx="15121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2924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66487" y="123332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062" y="2245873"/>
            <a:ext cx="10153561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063" y="3367537"/>
            <a:ext cx="7345250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3943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378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556792"/>
            <a:ext cx="89725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2950" y="1412776"/>
            <a:ext cx="10706100" cy="3024336"/>
            <a:chOff x="742950" y="1412776"/>
            <a:chExt cx="10706100" cy="30243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950" y="1412776"/>
              <a:ext cx="1070610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44664" y="2465437"/>
              <a:ext cx="9972675" cy="19716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27824" y="3463466"/>
            <a:ext cx="15121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2886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2385456"/>
            <a:ext cx="273630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84784"/>
            <a:ext cx="10639425" cy="2914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1377344"/>
            <a:ext cx="15121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76362"/>
            <a:ext cx="10677525" cy="4105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82122" y="2348880"/>
            <a:ext cx="161407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51498" y="4531248"/>
            <a:ext cx="161407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8073" y="2992785"/>
            <a:ext cx="5835851" cy="370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5105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3453384"/>
            <a:ext cx="266429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97376" y="4538472"/>
            <a:ext cx="504324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93856" y="5551017"/>
            <a:ext cx="8906600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304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18598" y="2361072"/>
            <a:ext cx="950009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84326" y="3470544"/>
            <a:ext cx="213541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4086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81630" y="2361800"/>
            <a:ext cx="1325169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19102" y="4531976"/>
            <a:ext cx="1325169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99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41277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0750227" cy="55345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21335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3" y="1268761"/>
            <a:ext cx="10543158" cy="547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12776"/>
            <a:ext cx="11610975" cy="4752156"/>
            <a:chOff x="290512" y="1412776"/>
            <a:chExt cx="11610975" cy="47521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12776"/>
              <a:ext cx="11610975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517232"/>
              <a:ext cx="9486900" cy="6477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10871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2990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7301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2025-10-30T03:39:08Z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