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2457450"/>
            <a:ext cx="806767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021591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36510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772816"/>
            <a:ext cx="92011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988840"/>
            <a:ext cx="89249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56490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19087" y="1340768"/>
            <a:ext cx="11553825" cy="4762629"/>
            <a:chOff x="319087" y="1340768"/>
            <a:chExt cx="11553825" cy="47626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132856"/>
              <a:ext cx="10934700" cy="676275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828008" y="3068960"/>
              <a:ext cx="5505077" cy="3034437"/>
              <a:chOff x="828008" y="3068960"/>
              <a:chExt cx="5505077" cy="303443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8008" y="3068960"/>
                <a:ext cx="5495925" cy="581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00018" y="3822948"/>
                <a:ext cx="5372100" cy="5715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41935" y="4666850"/>
                <a:ext cx="5391150" cy="5905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70510" y="5484272"/>
                <a:ext cx="5362575" cy="619125"/>
              </a:xfrm>
              <a:prstGeom prst="rect">
                <a:avLst/>
              </a:prstGeom>
            </p:spPr>
          </p:pic>
        </p:grpSp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0608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200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84984"/>
            <a:ext cx="5497816" cy="344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77112" y="1268760"/>
            <a:ext cx="7395538" cy="4391025"/>
            <a:chOff x="2377112" y="1268760"/>
            <a:chExt cx="7395538" cy="4391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9350" y="1268760"/>
              <a:ext cx="7353300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77112" y="3126135"/>
              <a:ext cx="7372350" cy="2533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499914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1981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1413920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63904" y="2572160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21632" y="2572160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23328" y="2572160"/>
            <a:ext cx="212520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26376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76776" y="2527912"/>
            <a:ext cx="217926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9896" y="3673960"/>
            <a:ext cx="217926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9077"/>
            <a:ext cx="11458575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35737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4325" y="1340768"/>
            <a:ext cx="11563350" cy="5083208"/>
            <a:chOff x="314325" y="1340768"/>
            <a:chExt cx="11563350" cy="5083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299085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847528" y="4688568"/>
              <a:ext cx="9531399" cy="1735408"/>
              <a:chOff x="1847528" y="4688568"/>
              <a:chExt cx="9531399" cy="1735408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47528" y="4725144"/>
                <a:ext cx="3076575" cy="6572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64152" y="4688568"/>
                <a:ext cx="3105150" cy="5905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47528" y="5766751"/>
                <a:ext cx="3810000" cy="6572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464152" y="5636068"/>
                <a:ext cx="3914775" cy="685800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47035" y="1208944"/>
            <a:ext cx="19318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61226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484784"/>
            <a:ext cx="7400925" cy="4324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1328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7056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0345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628800"/>
            <a:ext cx="7372350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455563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076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2492895"/>
            <a:ext cx="2160240" cy="45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492895"/>
            <a:ext cx="1431856" cy="45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8312" y="3200031"/>
            <a:ext cx="717168" cy="45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1608" y="3919359"/>
            <a:ext cx="2160240" cy="45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61192" y="1317528"/>
            <a:ext cx="1296144" cy="50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2024664"/>
            <a:ext cx="1296144" cy="50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58664" y="2743992"/>
            <a:ext cx="1296144" cy="50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0952" y="3451128"/>
            <a:ext cx="1504648" cy="50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886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3284984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1967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42972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133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60720" y="19888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