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987" y="3009900"/>
            <a:ext cx="705802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40768"/>
            <a:ext cx="10982325" cy="4505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52184" y="2169432"/>
            <a:ext cx="383497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3092928"/>
            <a:ext cx="3744416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19536" y="4976600"/>
            <a:ext cx="568863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308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12776"/>
            <a:ext cx="11039475" cy="4505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253632"/>
            <a:ext cx="115212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3177128"/>
            <a:ext cx="1065718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4115912"/>
            <a:ext cx="1065718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5042504"/>
            <a:ext cx="9721080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172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12776"/>
            <a:ext cx="10972800" cy="4391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72464" y="3165352"/>
            <a:ext cx="1440160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62576" y="4104136"/>
            <a:ext cx="1161016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153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268760"/>
            <a:ext cx="10887075" cy="2667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47449" y="126876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96184" y="2207552"/>
            <a:ext cx="7796159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493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46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340768"/>
            <a:ext cx="111347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0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40768"/>
            <a:ext cx="10991850" cy="2686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63552" y="3140968"/>
            <a:ext cx="2160240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452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12776"/>
            <a:ext cx="11144250" cy="2638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60096" y="2289792"/>
            <a:ext cx="1584176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76320" y="3240768"/>
            <a:ext cx="1584176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0851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340768"/>
            <a:ext cx="10887075" cy="4848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28048" y="220486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6970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12776"/>
            <a:ext cx="11010900" cy="4514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72464" y="4136888"/>
            <a:ext cx="1328986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96688" y="5075672"/>
            <a:ext cx="1328986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541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8760"/>
            <a:ext cx="1167765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90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71776"/>
            <a:ext cx="1155382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42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22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4429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147752" y="214504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697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7408" y="1340768"/>
            <a:ext cx="11017423" cy="3537545"/>
            <a:chOff x="767408" y="1340768"/>
            <a:chExt cx="11017423" cy="35375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7408" y="1340768"/>
              <a:ext cx="11001375" cy="2628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83556" y="4221088"/>
              <a:ext cx="10201275" cy="6572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87888" y="3140968"/>
            <a:ext cx="172819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727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340768"/>
            <a:ext cx="10220325" cy="2609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9776" y="1328576"/>
            <a:ext cx="201622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750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268760"/>
            <a:ext cx="9590856" cy="541150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80376" y="191756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14200" y="271004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135560" y="4317480"/>
            <a:ext cx="1584176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135560" y="5134344"/>
            <a:ext cx="1584176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2125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94160"/>
            <a:ext cx="1164907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92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84784"/>
            <a:ext cx="110490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39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40768"/>
            <a:ext cx="11001375" cy="4457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95152" y="4917928"/>
            <a:ext cx="1584176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060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316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12776"/>
            <a:ext cx="11001375" cy="4486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19736" y="2217056"/>
            <a:ext cx="165618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351584" y="4058048"/>
            <a:ext cx="165618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94912" y="4996832"/>
            <a:ext cx="618160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90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6737" y="1240294"/>
            <a:ext cx="11058525" cy="5457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94904" y="2073040"/>
            <a:ext cx="165618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42008" y="2987440"/>
            <a:ext cx="165618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488" y="5742832"/>
            <a:ext cx="165618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1973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3705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24392" y="3217764"/>
            <a:ext cx="1944216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76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298442"/>
            <a:ext cx="11077575" cy="5543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19536" y="4058033"/>
            <a:ext cx="93610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04880" y="5972177"/>
            <a:ext cx="3155016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36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0" y="1724025"/>
            <a:ext cx="887730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257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40768"/>
            <a:ext cx="11049000" cy="2771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28412" y="224216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319314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047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665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85787" y="1340768"/>
            <a:ext cx="11020425" cy="5217805"/>
            <a:chOff x="585787" y="1412776"/>
            <a:chExt cx="11020425" cy="52178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5787" y="1412776"/>
              <a:ext cx="11020425" cy="1590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66490" y="3030131"/>
              <a:ext cx="10229850" cy="36004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27648" y="3753608"/>
            <a:ext cx="4104456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531604" y="5708872"/>
            <a:ext cx="133214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406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</Words>
  <Application>Microsoft Office PowerPoint</Application>
  <PresentationFormat>宽屏</PresentationFormat>
  <Paragraphs>2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2025-10-30T03:49:30Z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