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4" r:id="rId22"/>
    <p:sldId id="345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3105150"/>
            <a:ext cx="87249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3838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459991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81125"/>
            <a:ext cx="103632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6" y="1340768"/>
            <a:ext cx="9893352" cy="518457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213285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57374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190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6376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1137"/>
            <a:ext cx="11601450" cy="3895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4928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162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24928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96617" y="1268760"/>
            <a:ext cx="7496175" cy="5257800"/>
            <a:chOff x="2296617" y="1268760"/>
            <a:chExt cx="7496175" cy="5257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1268760"/>
              <a:ext cx="7391400" cy="1895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96617" y="3164235"/>
              <a:ext cx="7496175" cy="33623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73398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8753053" cy="5461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206084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9"/>
            <a:ext cx="10063259" cy="532859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4352" y="220486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9"/>
            <a:ext cx="10288857" cy="5400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414980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532384"/>
            <a:ext cx="11601450" cy="3840832"/>
            <a:chOff x="295275" y="1340768"/>
            <a:chExt cx="11601450" cy="38408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340768"/>
              <a:ext cx="11601450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1575" y="3429000"/>
              <a:ext cx="10725150" cy="17526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65386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212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340768"/>
            <a:ext cx="95916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92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12776"/>
            <a:ext cx="104965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39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0412" y="3284984"/>
            <a:ext cx="7391176" cy="339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60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72816"/>
            <a:ext cx="111347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5210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4352" y="465386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197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332656"/>
            <a:ext cx="7069051" cy="63630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170080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393194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602896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0768"/>
            <a:ext cx="9121279" cy="539682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19064" y="2085232"/>
            <a:ext cx="252028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41490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21240" y="3990584"/>
            <a:ext cx="143480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40" y="501317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82288" y="5878808"/>
            <a:ext cx="13613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091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28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0768"/>
            <a:ext cx="107537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21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12776"/>
            <a:ext cx="9265295" cy="507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9270057" cy="508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21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186541" cy="526736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3885432"/>
            <a:ext cx="17281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60896" y="4917512"/>
            <a:ext cx="17281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67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40768"/>
            <a:ext cx="10658475" cy="1933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23368" y="2323187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218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5076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1" y="2408696"/>
            <a:ext cx="1459855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9343" y="3481592"/>
            <a:ext cx="10433281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9343" y="4578872"/>
            <a:ext cx="7048905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48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1412776"/>
            <a:ext cx="7448550" cy="4333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220486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448476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4450"/>
            <a:ext cx="11458575" cy="4229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2577096"/>
            <a:ext cx="79208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56920" y="2635768"/>
            <a:ext cx="79208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5624" y="4965552"/>
            <a:ext cx="79208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56920" y="3976888"/>
            <a:ext cx="106747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537720"/>
            <a:ext cx="79208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92544" y="3405204"/>
            <a:ext cx="57606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85104" y="135525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3019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83960" y="213285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391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60720" y="279384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2025-10-30T02:31:23Z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