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2967037"/>
            <a:ext cx="55340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2343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41277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20486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43037"/>
            <a:ext cx="11296650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37979" y="14105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190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06896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7787"/>
            <a:ext cx="11306175" cy="4162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139855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219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41277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3025"/>
            <a:ext cx="11258550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43025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89916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343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4105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2912" y="1340768"/>
            <a:ext cx="11306175" cy="5450481"/>
            <a:chOff x="442912" y="1340768"/>
            <a:chExt cx="11306175" cy="54504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3248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725144"/>
              <a:ext cx="5324475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1723" y="5589240"/>
              <a:ext cx="5410200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1723" y="6324524"/>
              <a:ext cx="4495800" cy="46672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14096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2914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13285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3448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34888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0050" y="1426086"/>
            <a:ext cx="11391900" cy="4883234"/>
            <a:chOff x="400050" y="1340768"/>
            <a:chExt cx="11391900" cy="48832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340768"/>
              <a:ext cx="11391900" cy="52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6074" y="2060848"/>
              <a:ext cx="10706100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0314" y="2771403"/>
              <a:ext cx="10629900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50314" y="3513580"/>
              <a:ext cx="4705350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12226" y="4295392"/>
              <a:ext cx="4581525" cy="4667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12226" y="4972429"/>
              <a:ext cx="5600700" cy="552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2226" y="5700127"/>
              <a:ext cx="6324600" cy="523875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85071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56792"/>
            <a:ext cx="105918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354835"/>
            <a:ext cx="9467850" cy="1409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84480" y="421886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40384" y="5157648"/>
            <a:ext cx="116392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3371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5999" y="1412776"/>
            <a:ext cx="1944217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83167" y="2339368"/>
            <a:ext cx="219335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3278152"/>
            <a:ext cx="1728192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1"/>
            <a:ext cx="10558586" cy="537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5314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68007" y="1254344"/>
            <a:ext cx="2160241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60871" y="2180936"/>
            <a:ext cx="5243641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67054" y="4040547"/>
            <a:ext cx="1249226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61198" y="4967139"/>
            <a:ext cx="1249226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57838" y="5905923"/>
            <a:ext cx="1630250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831716"/>
            <a:ext cx="9462269" cy="276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6762" y="1412776"/>
            <a:ext cx="10658475" cy="2692499"/>
            <a:chOff x="766762" y="1412776"/>
            <a:chExt cx="10658475" cy="26924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6762" y="1412776"/>
              <a:ext cx="10658475" cy="1466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3429000"/>
              <a:ext cx="6896100" cy="6762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70768" y="2241440"/>
            <a:ext cx="2880320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47680" y="3345944"/>
            <a:ext cx="1224136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8187" y="1340768"/>
            <a:ext cx="10715625" cy="5105350"/>
            <a:chOff x="738187" y="1340768"/>
            <a:chExt cx="10715625" cy="5105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950" y="1340768"/>
              <a:ext cx="10706100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8187" y="4941168"/>
              <a:ext cx="10715625" cy="15049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87240" y="3066736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53000" y="3968944"/>
            <a:ext cx="1170792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20840" y="5748976"/>
            <a:ext cx="1170792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3733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1967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6139" y="1470348"/>
            <a:ext cx="9024317" cy="491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7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4257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220264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05848" y="4031440"/>
            <a:ext cx="125384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21176" y="4043632"/>
            <a:ext cx="1495304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91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3429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214504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3998232"/>
            <a:ext cx="115212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628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196752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67172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932811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2952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65971" y="220486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3181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65971" y="220486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65971" y="220486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143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34076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