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995612"/>
            <a:ext cx="104870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99483"/>
            <a:ext cx="10991850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180480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62343" y="5021216"/>
            <a:ext cx="482958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7863" y="5972192"/>
            <a:ext cx="275392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18063" y="3134135"/>
            <a:ext cx="549291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3288" y="4075928"/>
            <a:ext cx="28803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269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1712" y="3159248"/>
            <a:ext cx="16044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25536" y="4098032"/>
            <a:ext cx="34747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87464" y="3127277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3127277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0346754" cy="5376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24936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86776" y="5066136"/>
            <a:ext cx="15248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5066136"/>
            <a:ext cx="15248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9468371" cy="5344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1904640"/>
            <a:ext cx="122413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6064" y="2819040"/>
            <a:ext cx="1371944" cy="57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819040"/>
            <a:ext cx="1017688" cy="57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5168" y="3609984"/>
            <a:ext cx="1017688" cy="57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2576" y="5184288"/>
            <a:ext cx="1177000" cy="57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5184288"/>
            <a:ext cx="1177000" cy="574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740533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5" y="1124744"/>
            <a:ext cx="3524250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5301208"/>
            <a:ext cx="109347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99057"/>
            <a:ext cx="115728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1604"/>
            <a:ext cx="11049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