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3067050"/>
            <a:ext cx="61722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2133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204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66812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393996"/>
            <a:ext cx="4464149" cy="33611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60388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8125" y="1412776"/>
            <a:ext cx="11715750" cy="1210692"/>
            <a:chOff x="238125" y="1412776"/>
            <a:chExt cx="11715750" cy="12106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1412776"/>
              <a:ext cx="11715750" cy="647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56440" y="2090068"/>
              <a:ext cx="1771650" cy="53340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911424" y="2564904"/>
            <a:ext cx="5495925" cy="3332037"/>
            <a:chOff x="911424" y="2648868"/>
            <a:chExt cx="5495925" cy="333203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2648868"/>
              <a:ext cx="442912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3594447"/>
              <a:ext cx="4219575" cy="5238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1424" y="4444776"/>
              <a:ext cx="5400675" cy="6000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1424" y="5371305"/>
              <a:ext cx="5495925" cy="609600"/>
            </a:xfrm>
            <a:prstGeom prst="rect">
              <a:avLst/>
            </a:prstGeom>
          </p:spPr>
        </p:pic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06084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340768"/>
            <a:ext cx="11649075" cy="4262958"/>
            <a:chOff x="271462" y="1340768"/>
            <a:chExt cx="11649075" cy="42629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340768"/>
              <a:ext cx="11649075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1025" y="5013176"/>
              <a:ext cx="11029950" cy="5905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218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9609906" cy="537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029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4208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12776"/>
            <a:ext cx="111061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486" y="3107759"/>
            <a:ext cx="9435975" cy="271763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95400" y="6021288"/>
            <a:ext cx="10397998" cy="657225"/>
            <a:chOff x="695400" y="6234112"/>
            <a:chExt cx="10397998" cy="6572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6267450"/>
              <a:ext cx="1638300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43672" y="6234112"/>
              <a:ext cx="1238250" cy="657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85010" y="6291262"/>
              <a:ext cx="1304925" cy="600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093023" y="6252255"/>
              <a:ext cx="3000375" cy="581025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68760"/>
            <a:ext cx="108966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92286" y="1052736"/>
            <a:ext cx="7534275" cy="5229225"/>
            <a:chOff x="2292286" y="1052736"/>
            <a:chExt cx="7534275" cy="5229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6012" y="1052736"/>
              <a:ext cx="7419975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2286" y="2957736"/>
              <a:ext cx="7534275" cy="33242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551569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190" y="703670"/>
            <a:ext cx="6416162" cy="553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84784"/>
            <a:ext cx="10791825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79576" y="2504418"/>
            <a:ext cx="3888432" cy="69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99955" y="46409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87688" y="2289064"/>
            <a:ext cx="288032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4438256"/>
            <a:ext cx="223224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1914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2418806"/>
            <a:ext cx="756084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1271587"/>
            <a:ext cx="7419975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709655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4928599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1281112"/>
            <a:ext cx="7419975" cy="4295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441199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4940815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2362200"/>
            <a:ext cx="7458075" cy="2133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30693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391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480704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2344" y="3163456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09640" y="3858400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104968" y="4565536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4" y="4565536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333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16128" y="1412776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65536" y="2107720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05888" y="2107720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89056" y="2793120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41728" y="3501008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2160" y="4183760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0457433" cy="537958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67600" y="3573016"/>
            <a:ext cx="59289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0591353" cy="553756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17008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36393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2025-10-30T03:05:33Z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