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533650"/>
            <a:ext cx="59817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34" y="1268761"/>
            <a:ext cx="8832602" cy="5472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29249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8" y="1268761"/>
            <a:ext cx="10421150" cy="54726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5188"/>
            <a:ext cx="11582400" cy="5534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0050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84784"/>
            <a:ext cx="11677650" cy="2736304"/>
            <a:chOff x="257175" y="1412776"/>
            <a:chExt cx="11677650" cy="2736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12776"/>
              <a:ext cx="11677650" cy="1733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0575" y="3453755"/>
              <a:ext cx="11144250" cy="6953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0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47800"/>
            <a:ext cx="10953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196752"/>
            <a:ext cx="1037908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6866" y="908720"/>
            <a:ext cx="7444359" cy="5281017"/>
            <a:chOff x="2356866" y="908720"/>
            <a:chExt cx="7444359" cy="52810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90775" y="908720"/>
              <a:ext cx="7410450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6866" y="2636912"/>
              <a:ext cx="7429500" cy="3552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470385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5" y="3345780"/>
            <a:ext cx="812460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4437112"/>
            <a:ext cx="49685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4462"/>
            <a:ext cx="11401425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385456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4509120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5528280"/>
            <a:ext cx="129614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9225"/>
            <a:ext cx="11344275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393033"/>
            <a:ext cx="525658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473153"/>
            <a:ext cx="943304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0" y="260648"/>
            <a:ext cx="7432167" cy="6296025"/>
            <a:chOff x="2381250" y="260648"/>
            <a:chExt cx="7432167" cy="6296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0" y="260648"/>
              <a:ext cx="7429500" cy="475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2967" y="5013623"/>
              <a:ext cx="7410450" cy="1543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8448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3319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9291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124744"/>
            <a:ext cx="7429500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6376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124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3297176"/>
            <a:ext cx="93610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73784" y="4089656"/>
            <a:ext cx="93610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725144"/>
            <a:ext cx="936104" cy="516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01448" y="5619254"/>
            <a:ext cx="9361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84784"/>
            <a:ext cx="11677650" cy="3694906"/>
            <a:chOff x="257175" y="1484784"/>
            <a:chExt cx="11677650" cy="36949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484784"/>
              <a:ext cx="11268075" cy="2152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5" y="3789040"/>
              <a:ext cx="11677650" cy="1390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132856"/>
            <a:ext cx="1080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42737" y="35025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2000" y="4294996"/>
            <a:ext cx="145355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2272" y="4459989"/>
            <a:ext cx="1080120" cy="55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191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2210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60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13096" y="1340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0720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2025-10-30T02:55:28Z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