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2981325"/>
            <a:ext cx="93535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2857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06084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153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85293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2085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138307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13063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20264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3219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20264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220264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569" y="1967086"/>
            <a:ext cx="7978859" cy="47022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134076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70037"/>
            <a:ext cx="114204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3962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134076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152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134076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295011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2314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09987" y="141277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262" y="3068960"/>
            <a:ext cx="95154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3181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12472" y="131638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84056" y="3864512"/>
            <a:ext cx="632836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2343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294932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2333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125771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20512" y="2111152"/>
            <a:ext cx="3348096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9712" y="2964592"/>
            <a:ext cx="3348096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2238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44496" y="1244376"/>
            <a:ext cx="151216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8688" y="2097816"/>
            <a:ext cx="1223416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207304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3789040"/>
            <a:ext cx="2088232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4642480"/>
            <a:ext cx="2088232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3263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80132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76400" y="563116"/>
            <a:ext cx="8839200" cy="5890220"/>
            <a:chOff x="1676400" y="563116"/>
            <a:chExt cx="8839200" cy="58902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90900" y="563116"/>
              <a:ext cx="5410200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6400" y="3443436"/>
              <a:ext cx="8839200" cy="3009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6287" y="1412776"/>
            <a:ext cx="10639425" cy="3891880"/>
            <a:chOff x="776287" y="1340768"/>
            <a:chExt cx="10639425" cy="389188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6287" y="1340768"/>
              <a:ext cx="10639425" cy="2219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3335" y="3861048"/>
              <a:ext cx="10029825" cy="13716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2157240"/>
            <a:ext cx="115212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33880" y="3851928"/>
            <a:ext cx="2258464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97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47656" y="125434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9192" y="206084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0024" y="4511440"/>
            <a:ext cx="937704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91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28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1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95104" y="1292000"/>
            <a:ext cx="259228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108864"/>
            <a:ext cx="2376264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92808" y="2913536"/>
            <a:ext cx="2376264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5256" y="3730400"/>
            <a:ext cx="1092736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5256" y="4522880"/>
            <a:ext cx="1020728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79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03782"/>
            <a:ext cx="10772775" cy="5505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2025416"/>
            <a:ext cx="6408712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840744"/>
            <a:ext cx="193000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5520" y="3592118"/>
            <a:ext cx="10597104" cy="63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5520" y="4384598"/>
            <a:ext cx="10597104" cy="63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5520" y="5225846"/>
            <a:ext cx="10597104" cy="63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5520" y="6030518"/>
            <a:ext cx="3108272" cy="63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921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95400"/>
            <a:ext cx="11306175" cy="5562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58112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06084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20264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581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33854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2009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33430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26653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