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2986087"/>
            <a:ext cx="66770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836712"/>
            <a:ext cx="829627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750" y="5229200"/>
            <a:ext cx="10096500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2204864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7632" y="4887104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2524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3045720"/>
            <a:ext cx="201622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1245520"/>
            <a:ext cx="15121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3045720"/>
            <a:ext cx="86409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9330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124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010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9795073" cy="538324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227687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5300" y="1340768"/>
            <a:ext cx="11201400" cy="3935711"/>
            <a:chOff x="495300" y="1340768"/>
            <a:chExt cx="11201400" cy="39357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300" y="1340768"/>
              <a:ext cx="11201400" cy="3295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8312" y="2877320"/>
              <a:ext cx="754792" cy="2399159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6" y="3573016"/>
            <a:ext cx="82809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4462"/>
            <a:ext cx="10944225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2396504"/>
            <a:ext cx="187220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66424" y="2396504"/>
            <a:ext cx="187220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60056" y="4557888"/>
            <a:ext cx="187220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" y="1340769"/>
            <a:ext cx="9577950" cy="540059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116132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62624" y="2124488"/>
            <a:ext cx="139747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42912" y="4953032"/>
            <a:ext cx="139747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52128" y="4953032"/>
            <a:ext cx="139747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93976" y="5901656"/>
            <a:ext cx="139747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40767"/>
            <a:ext cx="10401423" cy="534727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31232" y="1869208"/>
            <a:ext cx="720080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23072" y="1869208"/>
            <a:ext cx="720080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56928" y="2852936"/>
            <a:ext cx="1155496" cy="34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47200" y="3243080"/>
            <a:ext cx="1155496" cy="34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89856" y="3621032"/>
            <a:ext cx="810000" cy="34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6592" y="4133096"/>
            <a:ext cx="675888" cy="34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79360" y="4133096"/>
            <a:ext cx="810000" cy="34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72480" y="4596392"/>
            <a:ext cx="707496" cy="34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96608" y="5157224"/>
            <a:ext cx="1123528" cy="34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96480" y="5547368"/>
            <a:ext cx="623656" cy="257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74560" y="6291080"/>
            <a:ext cx="623656" cy="257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20480" y="6291080"/>
            <a:ext cx="623656" cy="257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340768"/>
            <a:ext cx="10495533" cy="5328665"/>
            <a:chOff x="280987" y="1340768"/>
            <a:chExt cx="11630025" cy="59046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40768"/>
              <a:ext cx="11630025" cy="506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58411" y="6578674"/>
              <a:ext cx="1752600" cy="6667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89657" y="600890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537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84784"/>
            <a:ext cx="11620500" cy="4496916"/>
            <a:chOff x="285750" y="1484784"/>
            <a:chExt cx="11620500" cy="44969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84784"/>
              <a:ext cx="11620500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4425" y="3429000"/>
              <a:ext cx="9963150" cy="25527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6376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0966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23837" y="1340768"/>
            <a:ext cx="11744325" cy="5271070"/>
            <a:chOff x="223837" y="1340768"/>
            <a:chExt cx="11744325" cy="52710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837" y="1340768"/>
              <a:ext cx="11744325" cy="2828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84536" y="4077072"/>
              <a:ext cx="6822926" cy="1711934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623392" y="6021287"/>
              <a:ext cx="11305256" cy="590551"/>
              <a:chOff x="623392" y="6021287"/>
              <a:chExt cx="11305256" cy="590551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3392" y="6021288"/>
                <a:ext cx="2543175" cy="5810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75720" y="6021288"/>
                <a:ext cx="2466975" cy="5905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0056" y="6021287"/>
                <a:ext cx="2514600" cy="58102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471198" y="6059388"/>
                <a:ext cx="2457450" cy="552450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42900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15792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2025-10-30T03:00:48Z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