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3114675"/>
            <a:ext cx="55530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268760"/>
            <a:ext cx="10412581" cy="5472608"/>
            <a:chOff x="257175" y="1268760"/>
            <a:chExt cx="11677650" cy="6137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5" y="1268760"/>
              <a:ext cx="11677650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3501008"/>
              <a:ext cx="7448550" cy="39052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33577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326254"/>
            <a:ext cx="10336296" cy="55172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7157"/>
            <a:ext cx="10380662" cy="54044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4149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0696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268760"/>
            <a:ext cx="10452100" cy="551993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2942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5" y="3032933"/>
            <a:ext cx="5581650" cy="3381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2776"/>
            <a:ext cx="10572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91768" y="1268760"/>
            <a:ext cx="7471357" cy="4743450"/>
            <a:chOff x="2291768" y="1268760"/>
            <a:chExt cx="7471357" cy="4743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5" y="1268760"/>
              <a:ext cx="7334250" cy="1885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1768" y="3154710"/>
              <a:ext cx="7467600" cy="28575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29515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197480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36872" y="2233800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58408" y="4355208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3416808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3345944"/>
            <a:ext cx="10081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38160" y="5491736"/>
            <a:ext cx="17422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86012" y="332656"/>
            <a:ext cx="7419975" cy="6336704"/>
            <a:chOff x="2386012" y="332656"/>
            <a:chExt cx="7419975" cy="6336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6012" y="332656"/>
              <a:ext cx="7419975" cy="4095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5062" y="4383360"/>
              <a:ext cx="7381875" cy="2286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0527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5642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9417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443037"/>
            <a:ext cx="737235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9471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281460"/>
            <a:ext cx="10567541" cy="544388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2361072"/>
            <a:ext cx="50405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4224" y="3867070"/>
            <a:ext cx="20139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4224" y="4586398"/>
            <a:ext cx="20139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82224" y="5317918"/>
            <a:ext cx="201390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8608" y="6037246"/>
            <a:ext cx="621368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41232" y="6037246"/>
            <a:ext cx="621368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32352" y="2708920"/>
            <a:ext cx="36004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63517" y="3006935"/>
            <a:ext cx="701615" cy="31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8928" y="3477016"/>
            <a:ext cx="36004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0093" y="3976261"/>
            <a:ext cx="701615" cy="316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8928" y="4257304"/>
            <a:ext cx="360040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56088" y="4999875"/>
            <a:ext cx="936104" cy="46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3960" y="31653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4937"/>
            <a:ext cx="1154430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196752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356992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4200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6424" y="19534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2025-10-30T02:52:26Z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