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395537"/>
            <a:ext cx="826770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34290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19522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8786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135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828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3823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0057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3" y="1268760"/>
            <a:ext cx="11004922" cy="5328592"/>
            <a:chOff x="347662" y="1412776"/>
            <a:chExt cx="11496675" cy="5566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" y="1412776"/>
              <a:ext cx="11449050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4312476"/>
              <a:ext cx="11496675" cy="2667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0" y="1340768"/>
            <a:ext cx="7429500" cy="4601691"/>
            <a:chOff x="2381250" y="1340768"/>
            <a:chExt cx="7429500" cy="4601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0" y="1340768"/>
              <a:ext cx="7429500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8108" y="3284984"/>
              <a:ext cx="7391400" cy="2657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2299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40768"/>
            <a:ext cx="11496675" cy="4609678"/>
            <a:chOff x="347662" y="1340768"/>
            <a:chExt cx="11496675" cy="46096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40768"/>
              <a:ext cx="1149667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0612" y="4293096"/>
              <a:ext cx="10753725" cy="16573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407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39" y="250389"/>
            <a:ext cx="6336705" cy="621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4743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2204864"/>
            <a:ext cx="32403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5" y="4222232"/>
            <a:ext cx="200201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28727" y="5246360"/>
            <a:ext cx="101088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3819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2276872"/>
            <a:ext cx="508883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274922"/>
            <a:ext cx="21602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3287106"/>
            <a:ext cx="192047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61824" y="4238691"/>
            <a:ext cx="296196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2847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226468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13504" y="2264680"/>
            <a:ext cx="46991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224312"/>
            <a:ext cx="324036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3321560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19087"/>
            <a:ext cx="7458075" cy="6219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9175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5512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8555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495425"/>
            <a:ext cx="7458075" cy="3867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0693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6542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947862"/>
            <a:ext cx="7429500" cy="2962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5017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3657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2415936"/>
            <a:ext cx="100811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5800" y="3074304"/>
            <a:ext cx="100811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8072" y="3744864"/>
            <a:ext cx="1751824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11976" y="3757056"/>
            <a:ext cx="100811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96008" y="4415424"/>
            <a:ext cx="100811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6744" y="4415424"/>
            <a:ext cx="122335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7064" y="4415424"/>
            <a:ext cx="1223352" cy="43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181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1377344"/>
            <a:ext cx="1080120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27408" y="1377344"/>
            <a:ext cx="1965136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2047904"/>
            <a:ext cx="836344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0208" y="2696728"/>
            <a:ext cx="836344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364640"/>
            <a:ext cx="1080120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83832" y="3364640"/>
            <a:ext cx="1080120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33880" y="4023008"/>
            <a:ext cx="1902280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035200"/>
            <a:ext cx="1080120" cy="456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9488" y="31764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1924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6216"/>
            <a:ext cx="792088" cy="644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