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2819400"/>
            <a:ext cx="710565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3975"/>
            <a:ext cx="11753850" cy="4210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24928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9587" y="1340768"/>
            <a:ext cx="11172825" cy="4924934"/>
            <a:chOff x="509587" y="1340768"/>
            <a:chExt cx="11172825" cy="49249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587" y="1340768"/>
              <a:ext cx="1117282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132856"/>
              <a:ext cx="8896350" cy="676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9125" y="2996952"/>
              <a:ext cx="10953750" cy="676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9456" y="3831145"/>
              <a:ext cx="8191500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71500" y="4672186"/>
              <a:ext cx="11049000" cy="7143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12432" y="5560852"/>
              <a:ext cx="6524625" cy="704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268760"/>
            <a:ext cx="11639550" cy="5372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95000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40768"/>
            <a:ext cx="110871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2550"/>
            <a:ext cx="11630025" cy="4152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79715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40768"/>
            <a:ext cx="112014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1600"/>
            <a:ext cx="11610975" cy="4114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7914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112" y="533400"/>
            <a:ext cx="42957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340768"/>
            <a:ext cx="104108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0650"/>
            <a:ext cx="115728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257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35560" y="2289064"/>
            <a:ext cx="280831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3405760"/>
            <a:ext cx="17281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5024" y="5624704"/>
            <a:ext cx="17281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40768"/>
            <a:ext cx="11163300" cy="2933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2348880"/>
            <a:ext cx="17281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20448" y="3373617"/>
            <a:ext cx="2935592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304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5" y="3573016"/>
            <a:ext cx="3234531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12776"/>
            <a:ext cx="10934700" cy="4124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1341496"/>
            <a:ext cx="10657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2366233"/>
            <a:ext cx="10657184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3451321"/>
            <a:ext cx="10657184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4585177"/>
            <a:ext cx="3384376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3744"/>
            <a:ext cx="116300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51384" y="1443839"/>
            <a:ext cx="11069116" cy="4937489"/>
            <a:chOff x="551384" y="1340768"/>
            <a:chExt cx="11069116" cy="493748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" y="1340768"/>
              <a:ext cx="11049000" cy="742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362" y="2107718"/>
              <a:ext cx="10963275" cy="6762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4362" y="2823233"/>
              <a:ext cx="8915400" cy="762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4362" y="3789040"/>
              <a:ext cx="8343900" cy="6762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1384" y="4669122"/>
              <a:ext cx="7153275" cy="7810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3392" y="5649607"/>
              <a:ext cx="10877550" cy="628650"/>
            </a:xfrm>
            <a:prstGeom prst="rect">
              <a:avLst/>
            </a:prstGeom>
          </p:spPr>
        </p:pic>
      </p:grp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220486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85750" y="1412776"/>
            <a:ext cx="11641876" cy="5017715"/>
            <a:chOff x="285750" y="1412776"/>
            <a:chExt cx="11641876" cy="501771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412776"/>
              <a:ext cx="11620500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3376" y="2204864"/>
              <a:ext cx="11144250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4550" y="3044577"/>
              <a:ext cx="10934700" cy="7334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6726" y="3970015"/>
              <a:ext cx="10877550" cy="6477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5208" y="4895453"/>
              <a:ext cx="9382125" cy="657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8187" y="5735166"/>
              <a:ext cx="10715625" cy="695325"/>
            </a:xfrm>
            <a:prstGeom prst="rect">
              <a:avLst/>
            </a:prstGeom>
          </p:spPr>
        </p:pic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400506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375" y="1412776"/>
            <a:ext cx="11669341" cy="4123531"/>
            <a:chOff x="333375" y="1412776"/>
            <a:chExt cx="11669341" cy="41235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412776"/>
              <a:ext cx="11525250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717032"/>
              <a:ext cx="11163300" cy="18192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8698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82105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191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78976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2025-10-30T03:29:16Z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