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9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971800"/>
            <a:ext cx="56864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3" y="1268760"/>
            <a:ext cx="9977760" cy="54823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85956" y="198884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608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26876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048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380753"/>
            <a:ext cx="11268075" cy="3776439"/>
            <a:chOff x="461962" y="1268760"/>
            <a:chExt cx="11268075" cy="37764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268760"/>
              <a:ext cx="11268075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645024"/>
              <a:ext cx="9039225" cy="14001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290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412776"/>
            <a:ext cx="11315700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0657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7687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457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96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996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7469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23386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1327076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996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3860552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8637" y="1412776"/>
            <a:ext cx="11134725" cy="4072855"/>
            <a:chOff x="528637" y="1412776"/>
            <a:chExt cx="11134725" cy="40728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8637" y="1412776"/>
              <a:ext cx="11134725" cy="2343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9595" y="3933056"/>
              <a:ext cx="10696575" cy="1552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3088407"/>
            <a:ext cx="2520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13040" y="4828307"/>
            <a:ext cx="1647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52550"/>
            <a:ext cx="1102042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4077072"/>
            <a:ext cx="13185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3267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77844" y="141277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01844" y="2263676"/>
            <a:ext cx="12093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85844" y="3139976"/>
            <a:ext cx="17466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2352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226417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247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3575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0768"/>
            <a:ext cx="11172825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13058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436" y="2182168"/>
            <a:ext cx="45361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082876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3200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34696" y="1450876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8" y="3978176"/>
            <a:ext cx="30243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43037"/>
            <a:ext cx="113061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8" y="2276872"/>
            <a:ext cx="11521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37598" y="4816872"/>
            <a:ext cx="218293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38275"/>
            <a:ext cx="109823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94336" y="2196356"/>
            <a:ext cx="66967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5542632"/>
            <a:ext cx="45365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921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2257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13534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7708" y="2178968"/>
            <a:ext cx="94628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67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4108" y="227687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96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048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3063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2200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290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2904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