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9775" y="2557462"/>
            <a:ext cx="8172450" cy="1743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2057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83960" y="134076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308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90512" y="1340768"/>
            <a:ext cx="11610975" cy="4843214"/>
            <a:chOff x="290512" y="1340768"/>
            <a:chExt cx="11610975" cy="48432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340768"/>
              <a:ext cx="11610975" cy="3238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604412"/>
              <a:ext cx="3952875" cy="6953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98139" y="4656799"/>
              <a:ext cx="5372100" cy="5905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11424" y="5517232"/>
              <a:ext cx="5476875" cy="6667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61142" y="5519136"/>
              <a:ext cx="5314950" cy="561975"/>
            </a:xfrm>
            <a:prstGeom prst="rect">
              <a:avLst/>
            </a:prstGeom>
          </p:spPr>
        </p:pic>
      </p:grp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86177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172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5400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220559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153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4667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34888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493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46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9110"/>
            <a:ext cx="11445924" cy="545177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306968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902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522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85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268760"/>
            <a:ext cx="9484940" cy="546201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72064" y="1064928"/>
            <a:ext cx="2520280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47528" y="1869624"/>
            <a:ext cx="1224136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383464" y="1869624"/>
            <a:ext cx="1224136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99560" y="3466776"/>
            <a:ext cx="2000896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71464" y="425724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87812" y="587727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6970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41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94382" y="620688"/>
            <a:ext cx="7505700" cy="5753100"/>
            <a:chOff x="2294382" y="1196752"/>
            <a:chExt cx="7505700" cy="57531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33637" y="1196752"/>
              <a:ext cx="7324725" cy="1885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94382" y="3082702"/>
              <a:ext cx="7505700" cy="38671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565558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9559230" cy="5657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90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9625" y="1124744"/>
            <a:ext cx="1057275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42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12776"/>
            <a:ext cx="10801350" cy="3524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39616" y="2217056"/>
            <a:ext cx="273630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59896" y="3151669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93880" y="4066069"/>
            <a:ext cx="1489680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522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340768"/>
            <a:ext cx="10744200" cy="2647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16080" y="3128776"/>
            <a:ext cx="208823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697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412776"/>
            <a:ext cx="10734675" cy="4486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159944" y="222997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11048" y="5034136"/>
            <a:ext cx="233282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727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537" y="1700808"/>
            <a:ext cx="7400925" cy="3619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263691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447790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831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012" y="764704"/>
            <a:ext cx="7419975" cy="5867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249289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521171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76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3171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20136" y="3297176"/>
            <a:ext cx="201622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03512" y="4053080"/>
            <a:ext cx="201622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36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3533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76320" y="1280952"/>
            <a:ext cx="180020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65408" y="3548664"/>
            <a:ext cx="101389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3984" y="4292376"/>
            <a:ext cx="101389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025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2752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83112" y="1389536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77928" y="1389536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23176" y="2889152"/>
            <a:ext cx="80852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47176" y="2889152"/>
            <a:ext cx="80852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91944" y="2889152"/>
            <a:ext cx="80852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047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9225"/>
            <a:ext cx="11544300" cy="4019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96152" y="335699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466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4962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198884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489053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406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2025-10-30T02:46:01Z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