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990850"/>
            <a:ext cx="92392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13285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263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93757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220486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961957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292272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13263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263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92272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85293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213285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09987" y="213285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262" y="3586311"/>
            <a:ext cx="57054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1208944"/>
            <a:ext cx="180020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2060848"/>
            <a:ext cx="115212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56604" y="287732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3730760"/>
            <a:ext cx="1489651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84784"/>
            <a:ext cx="10725150" cy="139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422744"/>
            <a:ext cx="136815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1137"/>
            <a:ext cx="107918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213285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66813" y="2972568"/>
            <a:ext cx="6601595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0843" y="46287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6427" y="5445616"/>
            <a:ext cx="183038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12776"/>
            <a:ext cx="10125075" cy="30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214504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38851" y="2983680"/>
            <a:ext cx="5341325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263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8187" y="1484784"/>
            <a:ext cx="10715625" cy="4730402"/>
            <a:chOff x="738187" y="1484784"/>
            <a:chExt cx="10715625" cy="47304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4475" y="1484784"/>
              <a:ext cx="9163050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187" y="4869160"/>
              <a:ext cx="10715625" cy="552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5538911"/>
              <a:ext cx="6858000" cy="6762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7199" y="4751859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81823" y="5519955"/>
            <a:ext cx="171783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5490143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1305336"/>
            <a:ext cx="136815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98120" y="2097816"/>
            <a:ext cx="136815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56104" y="3743736"/>
            <a:ext cx="293104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79944" y="4507302"/>
            <a:ext cx="5492120" cy="63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1642"/>
            <a:ext cx="114871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1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8697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112" y="4350668"/>
            <a:ext cx="962977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8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3838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048656"/>
            <a:ext cx="165618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8568" y="2865520"/>
            <a:ext cx="666562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87912" y="4472544"/>
            <a:ext cx="93610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421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122113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55088" y="2038000"/>
            <a:ext cx="123260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7" y="4472544"/>
            <a:ext cx="352839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26031" y="5313792"/>
            <a:ext cx="5013985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79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171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3747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0847189" cy="541903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06084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9888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68352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263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263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71703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