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3019425"/>
            <a:ext cx="90868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667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28854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12776"/>
            <a:ext cx="101060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12776"/>
            <a:ext cx="102870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11347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4937"/>
            <a:ext cx="11563350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75810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04937"/>
            <a:ext cx="106108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10977"/>
            <a:ext cx="10934700" cy="5286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6" y="2348880"/>
            <a:ext cx="14761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196752"/>
            <a:ext cx="11706225" cy="5472608"/>
            <a:chOff x="242887" y="1340768"/>
            <a:chExt cx="1170622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7" y="1340768"/>
              <a:ext cx="1170622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3243833"/>
              <a:ext cx="6253618" cy="3569543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137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980728"/>
            <a:ext cx="10077450" cy="441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3952" y="4365104"/>
            <a:ext cx="6379541" cy="23198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00977" y="22299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3569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8632" y="445003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90299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36571" y="35425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36734" y="4605705"/>
            <a:ext cx="1738985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412776"/>
            <a:ext cx="103346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2089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4354056"/>
            <a:ext cx="324036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68760"/>
            <a:ext cx="9707438" cy="548000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977220"/>
            <a:ext cx="158417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81136" y="49533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2857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2313448"/>
            <a:ext cx="18722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25855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196752"/>
            <a:ext cx="230425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2857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43586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72546" y="5410520"/>
            <a:ext cx="135550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3" y="1302695"/>
            <a:ext cx="9596759" cy="536666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3986027"/>
            <a:ext cx="136815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07344" y="5887979"/>
            <a:ext cx="136815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9"/>
            <a:ext cx="10701222" cy="53285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849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3569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4709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1412776"/>
            <a:ext cx="8963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