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498" y="162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2414587"/>
            <a:ext cx="6829425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819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267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01390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12776"/>
            <a:ext cx="111823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0836523" cy="547613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12694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66700" y="1340768"/>
            <a:ext cx="11658600" cy="5259982"/>
            <a:chOff x="266700" y="1340768"/>
            <a:chExt cx="11658600" cy="525998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340768"/>
              <a:ext cx="11658600" cy="6286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2674" y="2142753"/>
              <a:ext cx="11029950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6866" y="3068960"/>
              <a:ext cx="10953750" cy="581025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681253" y="3789040"/>
              <a:ext cx="7768265" cy="2811710"/>
              <a:chOff x="681253" y="3789040"/>
              <a:chExt cx="7768265" cy="2811710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2674" y="3789040"/>
                <a:ext cx="6324600" cy="571500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1696" y="4504159"/>
                <a:ext cx="4819650" cy="600075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15218" y="5223842"/>
                <a:ext cx="7734300" cy="609600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81253" y="5953050"/>
                <a:ext cx="6619875" cy="647700"/>
              </a:xfrm>
              <a:prstGeom prst="rect">
                <a:avLst/>
              </a:prstGeom>
            </p:spPr>
          </p:pic>
        </p:grpSp>
      </p:grp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9976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3743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57301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84784"/>
            <a:ext cx="108966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43150" y="980728"/>
            <a:ext cx="7505700" cy="5086350"/>
            <a:chOff x="2343150" y="980728"/>
            <a:chExt cx="7505700" cy="50863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43150" y="980728"/>
              <a:ext cx="7505700" cy="1952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43150" y="2933353"/>
              <a:ext cx="7505700" cy="313372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44522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0165209" cy="5197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3153160"/>
            <a:ext cx="136815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94456" y="4933192"/>
            <a:ext cx="242993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37240" y="5852888"/>
            <a:ext cx="242993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3752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3230537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2276872"/>
            <a:ext cx="280831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58856" y="3288808"/>
            <a:ext cx="447364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2776"/>
            <a:ext cx="11144250" cy="3067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2491752"/>
            <a:ext cx="187220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78816" y="3503688"/>
            <a:ext cx="926971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1196752"/>
            <a:ext cx="7496175" cy="4800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323737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29782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60676" y="260648"/>
            <a:ext cx="7543800" cy="6336421"/>
            <a:chOff x="2360676" y="260648"/>
            <a:chExt cx="7543800" cy="63364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0" y="260648"/>
              <a:ext cx="7429500" cy="420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60676" y="4463469"/>
              <a:ext cx="7543800" cy="21336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164155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365323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505531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705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2348880"/>
            <a:ext cx="23762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3135923"/>
            <a:ext cx="936104" cy="395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81176" y="3798913"/>
            <a:ext cx="2415424" cy="434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99704" y="4469473"/>
            <a:ext cx="2336256" cy="434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80952"/>
            <a:ext cx="11163300" cy="5495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2184" y="2628894"/>
            <a:ext cx="1224136" cy="327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2728" y="3506718"/>
            <a:ext cx="1443592" cy="327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76568" y="4128510"/>
            <a:ext cx="911720" cy="327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86296" y="5018526"/>
            <a:ext cx="1090024" cy="327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37784" y="5945118"/>
            <a:ext cx="1418456" cy="364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4457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72912" y="377684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2609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08344" y="1926341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4829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0964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02638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2025-10-30T03:03:32Z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