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2995612"/>
            <a:ext cx="92487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10109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2809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134076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676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27687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157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0764515" cy="538668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213285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3" y="1340768"/>
            <a:ext cx="10807948" cy="540843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22055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2900" y="1340768"/>
            <a:ext cx="11506200" cy="4951462"/>
            <a:chOff x="342900" y="1340768"/>
            <a:chExt cx="11506200" cy="495146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340768"/>
              <a:ext cx="11506200" cy="1743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348880"/>
              <a:ext cx="6343650" cy="39433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928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4705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15792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5019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7" y="2348880"/>
            <a:ext cx="3325589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3321025"/>
            <a:ext cx="1008112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954" y="4472544"/>
            <a:ext cx="5953881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20562" y="5521056"/>
            <a:ext cx="705170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12776"/>
            <a:ext cx="10839450" cy="5124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23637" y="13536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79637" y="239000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5589240"/>
            <a:ext cx="266429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268760"/>
            <a:ext cx="10772775" cy="5010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11624" y="3201393"/>
            <a:ext cx="9001000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48584" y="4262097"/>
            <a:ext cx="10464040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48584" y="5310609"/>
            <a:ext cx="8375808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14475"/>
            <a:ext cx="116776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68760"/>
            <a:ext cx="9903271" cy="540257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87440" y="4917928"/>
            <a:ext cx="194421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02864" y="5868904"/>
            <a:ext cx="80470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5868912"/>
            <a:ext cx="252028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12776"/>
            <a:ext cx="10839450" cy="4819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23992" y="2336688"/>
            <a:ext cx="208823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15704" y="4384944"/>
            <a:ext cx="208823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5385408"/>
            <a:ext cx="208823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75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3724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3356992"/>
            <a:ext cx="172819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212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3" y="1268760"/>
            <a:ext cx="10971014" cy="541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92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124744"/>
            <a:ext cx="108489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39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84784"/>
            <a:ext cx="10734675" cy="3705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76072" y="1378072"/>
            <a:ext cx="151216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63720" y="2377816"/>
            <a:ext cx="13038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19428" y="2364488"/>
            <a:ext cx="415709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24640" y="434186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060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412776"/>
            <a:ext cx="101155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12776"/>
            <a:ext cx="10858500" cy="3838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20360" y="233741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3321023"/>
            <a:ext cx="216024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21464" y="4260416"/>
            <a:ext cx="7410840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9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3648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27687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304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42900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8680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667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11918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752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36510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2025-10-30T03:41:53Z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