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3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5475" y="3086100"/>
            <a:ext cx="8401050" cy="685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340768"/>
            <a:ext cx="11610975" cy="26384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848528" y="2659988"/>
            <a:ext cx="720080" cy="7690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53089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412776"/>
            <a:ext cx="11544300" cy="45529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3285712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21727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293905"/>
            <a:ext cx="9391600" cy="537545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616280" y="2132856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91535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300968"/>
            <a:ext cx="11677650" cy="54864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2348880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84934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276225" y="1340768"/>
            <a:ext cx="11148367" cy="5309180"/>
            <a:chOff x="276225" y="1340768"/>
            <a:chExt cx="11639550" cy="5543096"/>
          </a:xfrm>
        </p:grpSpPr>
        <p:grpSp>
          <p:nvGrpSpPr>
            <p:cNvPr id="5" name="组合 4"/>
            <p:cNvGrpSpPr/>
            <p:nvPr/>
          </p:nvGrpSpPr>
          <p:grpSpPr>
            <a:xfrm>
              <a:off x="276225" y="1340768"/>
              <a:ext cx="11639550" cy="5030663"/>
              <a:chOff x="276225" y="1340768"/>
              <a:chExt cx="11639550" cy="5030663"/>
            </a:xfrm>
          </p:grpSpPr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276225" y="1340768"/>
                <a:ext cx="11639550" cy="4133850"/>
              </a:xfrm>
              <a:prstGeom prst="rect">
                <a:avLst/>
              </a:prstGeom>
            </p:spPr>
          </p:pic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0124058" y="5733256"/>
                <a:ext cx="1762125" cy="638175"/>
              </a:xfrm>
              <a:prstGeom prst="rect">
                <a:avLst/>
              </a:prstGeom>
            </p:spPr>
          </p:pic>
        </p:grp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39416" y="5485968"/>
              <a:ext cx="8620125" cy="600075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39416" y="6198064"/>
              <a:ext cx="8667750" cy="685800"/>
            </a:xfrm>
            <a:prstGeom prst="rect">
              <a:avLst/>
            </a:prstGeom>
          </p:spPr>
        </p:pic>
      </p:grp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156323" y="5464179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01469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284543"/>
            <a:ext cx="11321529" cy="5432094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488488" y="2276872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7902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268760"/>
            <a:ext cx="11620500" cy="45434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3140968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74522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340768"/>
            <a:ext cx="11553825" cy="38766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560496" y="4498091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00851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412776"/>
            <a:ext cx="10934700" cy="4895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6970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71462" y="1412776"/>
            <a:ext cx="11649075" cy="5256584"/>
            <a:chOff x="271462" y="1412776"/>
            <a:chExt cx="11649075" cy="525658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71462" y="1412776"/>
              <a:ext cx="11649075" cy="44481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3375" y="5964510"/>
              <a:ext cx="11525250" cy="7048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225412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363724" y="113136"/>
            <a:ext cx="7333324" cy="6580608"/>
            <a:chOff x="2363724" y="1052736"/>
            <a:chExt cx="7408926" cy="664845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419350" y="1052736"/>
              <a:ext cx="7353300" cy="19526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363724" y="3005361"/>
              <a:ext cx="7391400" cy="4695825"/>
            </a:xfrm>
            <a:prstGeom prst="rect">
              <a:avLst/>
            </a:prstGeom>
          </p:spPr>
        </p:pic>
      </p:grp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256240" y="4149080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256240" y="5916920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484784"/>
            <a:ext cx="11401425" cy="3743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9900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2962" y="1771650"/>
            <a:ext cx="10506075" cy="3314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4429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275" y="1484784"/>
            <a:ext cx="10839450" cy="39814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359696" y="2420888"/>
            <a:ext cx="1296144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063552" y="4509120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45223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475" y="1484784"/>
            <a:ext cx="10687050" cy="28479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791744" y="2385456"/>
            <a:ext cx="1728192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096000" y="3429000"/>
            <a:ext cx="1584176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1697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237" y="1340768"/>
            <a:ext cx="10677525" cy="50863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863752" y="4365832"/>
            <a:ext cx="115212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400256" y="5409792"/>
            <a:ext cx="115212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47273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7912" y="1223962"/>
            <a:ext cx="7496175" cy="44100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328248" y="3069323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328248" y="4751819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18316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9337" y="1390650"/>
            <a:ext cx="7553325" cy="40767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328248" y="4149808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15760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412776"/>
            <a:ext cx="11534775" cy="30384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511824" y="2312304"/>
            <a:ext cx="1296144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9363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340768"/>
            <a:ext cx="11582400" cy="40386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575720" y="1916832"/>
            <a:ext cx="1224136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935760" y="4026048"/>
            <a:ext cx="1224136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816080" y="4026048"/>
            <a:ext cx="1224136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302570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412776"/>
            <a:ext cx="11563350" cy="26670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888040" y="2037608"/>
            <a:ext cx="1080120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780360" y="3429000"/>
            <a:ext cx="1080120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90475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340768"/>
            <a:ext cx="10471720" cy="5399481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912424" y="3680832"/>
            <a:ext cx="576064" cy="5402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64665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412776"/>
            <a:ext cx="11601450" cy="33623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920536" y="2734262"/>
            <a:ext cx="648072" cy="6227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840601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2025-10-30T02:49:40Z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