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971800"/>
            <a:ext cx="69627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048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27687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11061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5115" y="3231723"/>
            <a:ext cx="7080185" cy="278956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25699" y="3259155"/>
            <a:ext cx="3762375" cy="3195987"/>
            <a:chOff x="825699" y="3259155"/>
            <a:chExt cx="3762375" cy="319598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259155"/>
              <a:ext cx="3676650" cy="561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5699" y="4057784"/>
              <a:ext cx="376237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0475" y="4860605"/>
              <a:ext cx="359092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9511" y="5759817"/>
              <a:ext cx="3714750" cy="695325"/>
            </a:xfrm>
            <a:prstGeom prst="rect">
              <a:avLst/>
            </a:prstGeom>
          </p:spPr>
        </p:pic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87" y="3098701"/>
            <a:ext cx="10563225" cy="3600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2876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42972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12776"/>
            <a:ext cx="104203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81125"/>
            <a:ext cx="100584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10966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2705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0173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10394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10394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68760"/>
            <a:ext cx="107823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84784"/>
            <a:ext cx="11201400" cy="4029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2505088"/>
            <a:ext cx="15841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41920" y="4638688"/>
            <a:ext cx="80264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9475415" cy="528594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7928" y="30091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29368" y="5776728"/>
            <a:ext cx="112627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40768"/>
            <a:ext cx="109251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980728"/>
            <a:ext cx="73152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484784"/>
            <a:ext cx="10287000" cy="1895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1485936"/>
            <a:ext cx="651165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0520" y="2571024"/>
            <a:ext cx="491945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739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40768"/>
            <a:ext cx="110585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60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1312" y="1196752"/>
            <a:ext cx="7324075" cy="453650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63799" y="1484784"/>
            <a:ext cx="2638425" cy="3384376"/>
            <a:chOff x="863799" y="1484784"/>
            <a:chExt cx="2638425" cy="338437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1484784"/>
              <a:ext cx="2562225" cy="63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2454027"/>
              <a:ext cx="2466975" cy="542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3799" y="3288225"/>
              <a:ext cx="2514600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4278610"/>
              <a:ext cx="2590800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590675"/>
            <a:ext cx="73152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340768"/>
            <a:ext cx="10220325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571" y="4350667"/>
            <a:ext cx="7704856" cy="23226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2289673"/>
            <a:ext cx="3312368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75867" y="34541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97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3891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196752"/>
            <a:ext cx="86391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337" y="2852936"/>
            <a:ext cx="4505325" cy="3162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94488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2025-10-30T03:43:28Z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