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5375" y="2492896"/>
            <a:ext cx="10001250" cy="2073002"/>
            <a:chOff x="1095375" y="2492896"/>
            <a:chExt cx="10001250" cy="2073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375" y="2492896"/>
              <a:ext cx="10001250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0025" y="3861048"/>
              <a:ext cx="4171950" cy="7048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00175"/>
            <a:ext cx="1017270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08240" y="4557888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340768"/>
            <a:ext cx="10172700" cy="4019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3429000"/>
            <a:ext cx="20162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52562"/>
            <a:ext cx="108966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0419333" cy="552527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1124744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12224" y="40203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50079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8612" y="1412776"/>
            <a:ext cx="11828736" cy="3830264"/>
            <a:chOff x="328612" y="1412776"/>
            <a:chExt cx="11828736" cy="38302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412776"/>
              <a:ext cx="11534775" cy="1743075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941387" y="3501008"/>
              <a:ext cx="11215961" cy="1742032"/>
              <a:chOff x="941387" y="3501008"/>
              <a:chExt cx="11215961" cy="174203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1387" y="3582987"/>
                <a:ext cx="4314825" cy="6572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32848" y="3501008"/>
                <a:ext cx="3657600" cy="6477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70855" y="4633440"/>
                <a:ext cx="3057525" cy="6096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32848" y="4565624"/>
                <a:ext cx="5524500" cy="647700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467117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0147"/>
            <a:ext cx="10332467" cy="539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9087" y="1412776"/>
            <a:ext cx="11553825" cy="5292824"/>
            <a:chOff x="319087" y="1412776"/>
            <a:chExt cx="11553825" cy="5292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295275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895354" y="3501008"/>
              <a:ext cx="6677025" cy="3204592"/>
              <a:chOff x="895354" y="3501008"/>
              <a:chExt cx="6677025" cy="320459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3501008"/>
                <a:ext cx="4829175" cy="6191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1424" y="4325835"/>
                <a:ext cx="4772025" cy="6477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9224" y="5157192"/>
                <a:ext cx="6362700" cy="6762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5354" y="6057900"/>
                <a:ext cx="6677025" cy="647700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90503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3886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2025-10-30T02:31:59Z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