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3071812"/>
            <a:ext cx="66008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609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85104" y="120967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1"/>
            <a:ext cx="10363086" cy="5400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342972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3714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2930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89725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4591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3276617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23975"/>
            <a:ext cx="111823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1"/>
            <a:ext cx="9775453" cy="542013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285293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505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42096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65101"/>
            <a:ext cx="109347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12860" y="836712"/>
            <a:ext cx="7488365" cy="5562600"/>
            <a:chOff x="2312860" y="836712"/>
            <a:chExt cx="7488365" cy="5562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90775" y="836712"/>
              <a:ext cx="7410450" cy="1924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12860" y="2760762"/>
              <a:ext cx="7419975" cy="36385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566197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8818959" cy="531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3762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4293096"/>
            <a:ext cx="856895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3752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3145802"/>
            <a:ext cx="9793088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4142958"/>
            <a:ext cx="3456384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12776"/>
            <a:ext cx="10934700" cy="2790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3236825"/>
            <a:ext cx="8640960" cy="791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1381125"/>
            <a:ext cx="7458075" cy="4095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22055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47902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1357312"/>
            <a:ext cx="7419975" cy="4143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299695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470383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885950"/>
            <a:ext cx="7505700" cy="3086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357374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781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2577096"/>
            <a:ext cx="129614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3140968"/>
            <a:ext cx="20162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52284" y="3212976"/>
            <a:ext cx="12601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35488" y="3969632"/>
            <a:ext cx="19802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8416" y="3969632"/>
            <a:ext cx="19802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4809344"/>
            <a:ext cx="136815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809344"/>
            <a:ext cx="111182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9168" y="5577440"/>
            <a:ext cx="8303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57288" y="5577440"/>
            <a:ext cx="225473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886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4077072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3600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340768"/>
            <a:ext cx="60990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72912" y="2060848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2025-10-30T03:27:30Z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