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3109912"/>
            <a:ext cx="75533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38275"/>
            <a:ext cx="1158240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08344" y="1988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2694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1647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776412"/>
            <a:ext cx="89820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824037"/>
            <a:ext cx="92964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912" y="3284984"/>
            <a:ext cx="5210175" cy="27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5073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95412"/>
            <a:ext cx="112204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9439"/>
            <a:ext cx="10024814" cy="539609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48328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484784"/>
            <a:ext cx="11687175" cy="1512168"/>
            <a:chOff x="252412" y="1484784"/>
            <a:chExt cx="11687175" cy="15121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84784"/>
              <a:ext cx="11687175" cy="60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339727"/>
              <a:ext cx="10706100" cy="6572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275" y="3251820"/>
            <a:ext cx="10077450" cy="25527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7632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29815" y="347811"/>
            <a:ext cx="7461885" cy="6105525"/>
            <a:chOff x="2329815" y="1340768"/>
            <a:chExt cx="7461885" cy="6105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1340768"/>
              <a:ext cx="7391400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9815" y="3226718"/>
              <a:ext cx="7410450" cy="42195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8610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8971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8312993" cy="538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5372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4593320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82864" y="4593320"/>
            <a:ext cx="225735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75248" y="57339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2384312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5010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57321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095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31032" y="3441920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05368" y="3441920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4568936"/>
            <a:ext cx="19854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77664" y="4568936"/>
            <a:ext cx="19854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752600"/>
            <a:ext cx="7381875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30693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44371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528762"/>
            <a:ext cx="738187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0615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0492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2492896"/>
            <a:ext cx="18002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4424" y="2492896"/>
            <a:ext cx="18002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02184" y="3163456"/>
            <a:ext cx="21396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3163456"/>
            <a:ext cx="20463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936" y="3825616"/>
            <a:ext cx="6615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196752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1196752"/>
            <a:ext cx="7167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7056" y="1891696"/>
            <a:ext cx="7167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784048"/>
            <a:ext cx="1440160" cy="611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048" y="2539768"/>
            <a:ext cx="914464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29528" y="2539768"/>
            <a:ext cx="914464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6040" y="3905272"/>
            <a:ext cx="914464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79352" y="3905272"/>
            <a:ext cx="914464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94136" y="4575832"/>
            <a:ext cx="1354392" cy="52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3078"/>
            <a:ext cx="11620500" cy="5048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0696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4595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190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08344" y="12687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686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2060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