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262" y="2976562"/>
            <a:ext cx="646747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80987" y="1484784"/>
            <a:ext cx="11751445" cy="5087813"/>
            <a:chOff x="280987" y="1484784"/>
            <a:chExt cx="11751445" cy="5087813"/>
          </a:xfrm>
        </p:grpSpPr>
        <p:grpSp>
          <p:nvGrpSpPr>
            <p:cNvPr id="13" name="组合 12"/>
            <p:cNvGrpSpPr/>
            <p:nvPr/>
          </p:nvGrpSpPr>
          <p:grpSpPr>
            <a:xfrm>
              <a:off x="280987" y="1484784"/>
              <a:ext cx="11751445" cy="4320480"/>
              <a:chOff x="280987" y="1484784"/>
              <a:chExt cx="11751445" cy="4320480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280987" y="1484784"/>
                <a:ext cx="11751445" cy="3489920"/>
                <a:chOff x="280987" y="1484784"/>
                <a:chExt cx="11751445" cy="3489920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280987" y="1484784"/>
                  <a:ext cx="11751445" cy="2832323"/>
                  <a:chOff x="280987" y="1484784"/>
                  <a:chExt cx="11751445" cy="2832323"/>
                </a:xfrm>
              </p:grpSpPr>
              <p:pic>
                <p:nvPicPr>
                  <p:cNvPr id="2" name="图片 1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280987" y="1484784"/>
                    <a:ext cx="11630025" cy="533400"/>
                  </a:xfrm>
                  <a:prstGeom prst="rect">
                    <a:avLst/>
                  </a:prstGeom>
                </p:spPr>
              </p:pic>
              <p:pic>
                <p:nvPicPr>
                  <p:cNvPr id="6" name="图片 5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890587" y="2224286"/>
                    <a:ext cx="11020425" cy="628650"/>
                  </a:xfrm>
                  <a:prstGeom prst="rect">
                    <a:avLst/>
                  </a:prstGeom>
                </p:spPr>
              </p:pic>
              <p:pic>
                <p:nvPicPr>
                  <p:cNvPr id="7" name="图片 6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983432" y="3059038"/>
                    <a:ext cx="11049000" cy="628650"/>
                  </a:xfrm>
                  <a:prstGeom prst="rect">
                    <a:avLst/>
                  </a:prstGeom>
                </p:spPr>
              </p:pic>
              <p:pic>
                <p:nvPicPr>
                  <p:cNvPr id="8" name="图片 7"/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1004886" y="3717032"/>
                    <a:ext cx="10791825" cy="60007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04886" y="4365104"/>
                  <a:ext cx="10534650" cy="609600"/>
                </a:xfrm>
                <a:prstGeom prst="rect">
                  <a:avLst/>
                </a:prstGeom>
              </p:spPr>
            </p:pic>
          </p:grp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9063" y="5100414"/>
                <a:ext cx="10429875" cy="704850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04999" y="5877272"/>
              <a:ext cx="9991725" cy="695325"/>
            </a:xfrm>
            <a:prstGeom prst="rect">
              <a:avLst/>
            </a:prstGeom>
          </p:spPr>
        </p:pic>
      </p:grp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02930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257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79715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636912"/>
            <a:ext cx="803910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76672"/>
            <a:ext cx="4151710" cy="204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304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45812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95412"/>
            <a:ext cx="11649075" cy="4067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65313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0768"/>
            <a:ext cx="110775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3705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928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04950"/>
            <a:ext cx="11620500" cy="3848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43711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9"/>
            <a:ext cx="10947201" cy="545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3862" y="1340768"/>
            <a:ext cx="11344275" cy="5207471"/>
            <a:chOff x="423862" y="1340768"/>
            <a:chExt cx="11344275" cy="520747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340768"/>
              <a:ext cx="11344275" cy="3695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1390" y="4005064"/>
              <a:ext cx="800100" cy="25431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8475" y="3127276"/>
            <a:ext cx="61150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" y="908720"/>
            <a:ext cx="11191875" cy="5724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35912" y="564905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68760"/>
            <a:ext cx="10715625" cy="4905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9816" y="42694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84040" y="5256992"/>
            <a:ext cx="175983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3924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23244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70904" y="4348368"/>
            <a:ext cx="155714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4825" y="1403797"/>
            <a:ext cx="11182350" cy="4041427"/>
            <a:chOff x="504825" y="1268760"/>
            <a:chExt cx="11182350" cy="40414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4825" y="1547812"/>
              <a:ext cx="11182350" cy="3762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3593" y="1268760"/>
              <a:ext cx="771525" cy="1876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495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07780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2575"/>
            <a:ext cx="114395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928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0037" y="1340768"/>
            <a:ext cx="11591925" cy="5343241"/>
            <a:chOff x="300037" y="1340768"/>
            <a:chExt cx="11591925" cy="534324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1695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09675" y="3036218"/>
              <a:ext cx="6972647" cy="195234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0112" y="4959984"/>
              <a:ext cx="10391775" cy="1724025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928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19087" y="1412776"/>
            <a:ext cx="11553825" cy="5176341"/>
            <a:chOff x="319087" y="1412776"/>
            <a:chExt cx="11553825" cy="5176341"/>
          </a:xfrm>
        </p:grpSpPr>
        <p:grpSp>
          <p:nvGrpSpPr>
            <p:cNvPr id="6" name="组合 5"/>
            <p:cNvGrpSpPr/>
            <p:nvPr/>
          </p:nvGrpSpPr>
          <p:grpSpPr>
            <a:xfrm>
              <a:off x="319087" y="1412776"/>
              <a:ext cx="11553825" cy="2064246"/>
              <a:chOff x="319087" y="1412776"/>
              <a:chExt cx="11553825" cy="2064246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19087" y="1412776"/>
                <a:ext cx="11553825" cy="6381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4886" y="2276872"/>
                <a:ext cx="10182225" cy="6477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001696" y="2924572"/>
                <a:ext cx="1866900" cy="5524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1530" y="3284984"/>
              <a:ext cx="7353300" cy="6381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4394" y="4228455"/>
              <a:ext cx="8324850" cy="6286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21530" y="5102076"/>
              <a:ext cx="7162800" cy="6667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9210" y="6008092"/>
              <a:ext cx="7829550" cy="581025"/>
            </a:xfrm>
            <a:prstGeom prst="rect">
              <a:avLst/>
            </a:prstGeom>
          </p:spPr>
        </p:pic>
      </p:grp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950493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2025-10-30T02:33:01Z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