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3019425"/>
            <a:ext cx="49625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0167796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4581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0851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447" y="3356992"/>
            <a:ext cx="4475105" cy="3212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556792"/>
            <a:ext cx="112299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90662"/>
            <a:ext cx="111156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301256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47152" y="4447048"/>
            <a:ext cx="20253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251953"/>
            <a:ext cx="4824536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4473688"/>
            <a:ext cx="15121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2776"/>
            <a:ext cx="10953750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1269904"/>
            <a:ext cx="20162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22960" y="2342800"/>
            <a:ext cx="10566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11824" y="3429000"/>
            <a:ext cx="28803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7816" y="908720"/>
            <a:ext cx="7506271" cy="5210175"/>
            <a:chOff x="2337816" y="908720"/>
            <a:chExt cx="7506271" cy="521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7912" y="908720"/>
              <a:ext cx="7496175" cy="1885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7816" y="2794670"/>
              <a:ext cx="7467600" cy="3324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4459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5400"/>
            <a:ext cx="11358200" cy="544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4694"/>
            <a:ext cx="11487150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4401873"/>
            <a:ext cx="352839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5529424"/>
            <a:ext cx="28083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086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412776"/>
            <a:ext cx="180020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26424" y="2473480"/>
            <a:ext cx="24699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92544" y="2473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90048" y="3570768"/>
            <a:ext cx="246173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2373264"/>
            <a:ext cx="25922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06912" y="3446160"/>
            <a:ext cx="36495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4048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91744" y="2301256"/>
            <a:ext cx="19442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95136" y="2301256"/>
            <a:ext cx="194421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389214"/>
            <a:ext cx="100949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449918"/>
            <a:ext cx="244827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776287"/>
            <a:ext cx="7496175" cy="5305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4855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0689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3244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340768"/>
            <a:ext cx="7524750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8529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4371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64352" y="2871983"/>
            <a:ext cx="11521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8568" y="42930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74552" y="502536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12776"/>
            <a:ext cx="11563350" cy="4719017"/>
            <a:chOff x="314325" y="1412776"/>
            <a:chExt cx="11563350" cy="47190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412776"/>
              <a:ext cx="1148715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4941168"/>
              <a:ext cx="11563350" cy="11906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1077484"/>
            <a:ext cx="237626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732167"/>
            <a:ext cx="1944216" cy="493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3464432"/>
            <a:ext cx="19442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5548672"/>
            <a:ext cx="1872208" cy="48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0025385" cy="533915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3722679"/>
            <a:ext cx="432048" cy="354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409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695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43683"/>
            <a:ext cx="648072" cy="621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