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3090862"/>
            <a:ext cx="82105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12694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3314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85293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743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352557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9"/>
            <a:ext cx="10928151" cy="539158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95528" y="209742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40185"/>
            <a:ext cx="11582400" cy="3572991"/>
            <a:chOff x="263352" y="1340768"/>
            <a:chExt cx="11582400" cy="35729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82400" cy="180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2450" y="3284984"/>
              <a:ext cx="11087100" cy="16287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2361072"/>
            <a:ext cx="25922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7462" y="3224415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44966" y="4236351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2800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 flipH="1">
            <a:off x="2783632" y="3272792"/>
            <a:ext cx="252028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3053" y="836712"/>
            <a:ext cx="7477125" cy="5340860"/>
            <a:chOff x="2333053" y="1196752"/>
            <a:chExt cx="7477125" cy="53408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5062" y="1196752"/>
              <a:ext cx="7381875" cy="1971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33053" y="3137187"/>
              <a:ext cx="7477125" cy="34004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51723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05644"/>
            <a:ext cx="117157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12776"/>
            <a:ext cx="11229975" cy="4667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9816" y="2276872"/>
            <a:ext cx="158417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61352" y="3264424"/>
            <a:ext cx="31309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27368" y="4251976"/>
            <a:ext cx="635726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9480" y="5227336"/>
            <a:ext cx="553856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3781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956" y="3266912"/>
            <a:ext cx="133214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16948" y="4242272"/>
            <a:ext cx="133214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12224" y="2289064"/>
            <a:ext cx="223224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51904" y="4264168"/>
            <a:ext cx="252374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212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476672"/>
            <a:ext cx="7419975" cy="6200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12694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379323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542696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552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2499278"/>
            <a:ext cx="936104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35176" y="2499278"/>
            <a:ext cx="936104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6232" y="3206414"/>
            <a:ext cx="936104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76264" y="3186612"/>
            <a:ext cx="1919536" cy="435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11292" y="3777992"/>
            <a:ext cx="17212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399912" y="4557888"/>
            <a:ext cx="53491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8216" y="5289408"/>
            <a:ext cx="53491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2724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2055499"/>
            <a:ext cx="1008112" cy="50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92928" y="2055499"/>
            <a:ext cx="1008112" cy="50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98752" y="2774827"/>
            <a:ext cx="1008112" cy="50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3933056"/>
            <a:ext cx="6480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171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24144" y="19888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124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3369912"/>
            <a:ext cx="64807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1990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1978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2025-10-30T02:58:11Z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