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7487" y="2924175"/>
            <a:ext cx="6677025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84784"/>
            <a:ext cx="11687175" cy="3400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263764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308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225136" cy="5288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72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3897889"/>
            <a:ext cx="3963144" cy="26821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93378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153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412776"/>
            <a:ext cx="1057275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93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196752"/>
            <a:ext cx="11124555" cy="5417236"/>
            <a:chOff x="300037" y="1340768"/>
            <a:chExt cx="11591925" cy="56448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0037" y="1340768"/>
              <a:ext cx="11591925" cy="4743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7609" y="6309320"/>
              <a:ext cx="11325225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0146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90550" y="1412776"/>
            <a:ext cx="11096700" cy="5168893"/>
            <a:chOff x="590550" y="1412776"/>
            <a:chExt cx="11096700" cy="516889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0550" y="1412776"/>
              <a:ext cx="11010900" cy="7048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2276872"/>
              <a:ext cx="8848725" cy="6667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7937" y="3105370"/>
              <a:ext cx="10001250" cy="6477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57225" y="3978757"/>
              <a:ext cx="10877550" cy="6477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95400" y="4869160"/>
              <a:ext cx="10991850" cy="66675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71464" y="5781569"/>
              <a:ext cx="1266825" cy="800100"/>
            </a:xfrm>
            <a:prstGeom prst="rect">
              <a:avLst/>
            </a:prstGeom>
          </p:spPr>
        </p:pic>
      </p:grp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323143" y="141350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902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12776"/>
            <a:ext cx="11734800" cy="45053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5210949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452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412776"/>
            <a:ext cx="111537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85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12776"/>
            <a:ext cx="111252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970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12776"/>
            <a:ext cx="11725275" cy="4695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5389249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541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1"/>
            <a:ext cx="10274746" cy="551636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96448" y="2096280"/>
            <a:ext cx="1368152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35872" y="2815608"/>
            <a:ext cx="1368152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00056" y="3352056"/>
            <a:ext cx="1368152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69472" y="3789040"/>
            <a:ext cx="1706848" cy="241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281152" y="4301104"/>
            <a:ext cx="1706848" cy="241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72576" y="4638295"/>
            <a:ext cx="2596896" cy="306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33236" y="5192624"/>
            <a:ext cx="939028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72916" y="5552695"/>
            <a:ext cx="763044" cy="330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82132" y="5955031"/>
            <a:ext cx="1165348" cy="330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69556" y="6357367"/>
            <a:ext cx="711596" cy="299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83432" y="620688"/>
            <a:ext cx="9820275" cy="6022032"/>
            <a:chOff x="983432" y="692696"/>
            <a:chExt cx="9820275" cy="60220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14712" y="692696"/>
              <a:ext cx="5362575" cy="3752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3432" y="4581128"/>
              <a:ext cx="9820275" cy="2133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1990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19087" y="1412776"/>
            <a:ext cx="11703820" cy="4910402"/>
            <a:chOff x="319087" y="1412776"/>
            <a:chExt cx="11703820" cy="491040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412776"/>
              <a:ext cx="11553825" cy="590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2204864"/>
              <a:ext cx="11039475" cy="676275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911424" y="3085742"/>
              <a:ext cx="8996933" cy="3237436"/>
              <a:chOff x="911424" y="3085742"/>
              <a:chExt cx="8996933" cy="3237436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83432" y="3085742"/>
                <a:ext cx="8924925" cy="695325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11424" y="3985670"/>
                <a:ext cx="7267575" cy="571500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83432" y="4804299"/>
                <a:ext cx="6638925" cy="685800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83432" y="5570703"/>
                <a:ext cx="5486400" cy="752475"/>
              </a:xfrm>
              <a:prstGeom prst="rect">
                <a:avLst/>
              </a:prstGeom>
            </p:spPr>
          </p:pic>
        </p:grpSp>
      </p:grp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220486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442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5057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566197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831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476672"/>
            <a:ext cx="7800975" cy="612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760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333500"/>
            <a:ext cx="10542923" cy="5335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63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1412776"/>
            <a:ext cx="11601450" cy="3945607"/>
            <a:chOff x="295275" y="1412776"/>
            <a:chExt cx="11601450" cy="39456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412776"/>
              <a:ext cx="11601450" cy="1781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501008"/>
              <a:ext cx="10734675" cy="18573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242088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025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340768"/>
            <a:ext cx="11210925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47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6873" y="4671270"/>
            <a:ext cx="6038254" cy="18948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395191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466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340768"/>
            <a:ext cx="1120140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06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2025-10-30T03:21:59Z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