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2105025"/>
            <a:ext cx="84867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8622"/>
            <a:ext cx="11687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451"/>
            <a:ext cx="116776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4962"/>
            <a:ext cx="11715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8401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538412"/>
            <a:ext cx="90678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09750"/>
            <a:ext cx="116681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33587"/>
            <a:ext cx="111918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3465"/>
            <a:ext cx="116300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3782" y="3573016"/>
            <a:ext cx="13287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0856" y="4279072"/>
            <a:ext cx="1767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90737"/>
            <a:ext cx="111728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6862"/>
            <a:ext cx="11715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76387"/>
            <a:ext cx="11268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00200"/>
            <a:ext cx="11210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002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76450"/>
            <a:ext cx="111537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744"/>
            <a:ext cx="117157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43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20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6109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84482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8865" y="1844824"/>
            <a:ext cx="10556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8698" y="2539305"/>
            <a:ext cx="11930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2485" y="2539305"/>
            <a:ext cx="20518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072" y="3222212"/>
            <a:ext cx="1908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8666" y="3870395"/>
            <a:ext cx="58139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53442" y="4553300"/>
            <a:ext cx="20518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9138" y="5907538"/>
            <a:ext cx="20518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19312"/>
            <a:ext cx="116109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5699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221" y="4051473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0272" y="4051473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3" y="4051473"/>
            <a:ext cx="11412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6313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9946" y="2622889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523" y="3340519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3010" y="3305795"/>
            <a:ext cx="17989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5804" y="396555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8058" y="4660033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833437"/>
            <a:ext cx="4905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728662"/>
            <a:ext cx="4876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38125"/>
            <a:ext cx="489585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1104900"/>
            <a:ext cx="4848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6285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06381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