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80928"/>
            <a:ext cx="10856540" cy="757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4975"/>
            <a:ext cx="115728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1421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9737"/>
            <a:ext cx="115919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58813"/>
            <a:ext cx="116395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86104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3861048"/>
            <a:ext cx="11694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3848" y="4613402"/>
            <a:ext cx="19386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6506" y="5331033"/>
            <a:ext cx="19386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414587"/>
            <a:ext cx="1161097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031677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9928" y="3031677"/>
            <a:ext cx="2896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357187"/>
            <a:ext cx="4810125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2057400"/>
            <a:ext cx="48387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623887"/>
            <a:ext cx="48196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44624"/>
            <a:ext cx="4608512" cy="67809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0486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4160985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616340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63005"/>
            <a:ext cx="116109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14500"/>
            <a:ext cx="115919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0314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