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2547937"/>
            <a:ext cx="7210425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38287"/>
            <a:ext cx="116681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53828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58924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2481262"/>
            <a:ext cx="872490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7008"/>
            <a:ext cx="11305256" cy="54643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7260"/>
            <a:ext cx="117824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28762"/>
            <a:ext cx="111061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5679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952625"/>
            <a:ext cx="118395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585912"/>
            <a:ext cx="94964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04937"/>
            <a:ext cx="116681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5679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88640"/>
            <a:ext cx="8640960" cy="65482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908720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4424" y="1456596"/>
            <a:ext cx="2448272" cy="293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43824" y="1837596"/>
            <a:ext cx="540608" cy="293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1464" y="2233836"/>
            <a:ext cx="726584" cy="293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08144" y="2622456"/>
            <a:ext cx="726584" cy="293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88404" y="2645316"/>
            <a:ext cx="726584" cy="293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96764" y="3018696"/>
            <a:ext cx="726584" cy="293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69504" y="3018696"/>
            <a:ext cx="726584" cy="293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85584" y="3399696"/>
            <a:ext cx="726584" cy="293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63464" y="3887376"/>
            <a:ext cx="726584" cy="293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55744" y="4740816"/>
            <a:ext cx="916320" cy="293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70144" y="5144676"/>
            <a:ext cx="722000" cy="293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34964" y="5518056"/>
            <a:ext cx="722000" cy="293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09144" y="5956039"/>
            <a:ext cx="722000" cy="293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293904" y="6359899"/>
            <a:ext cx="722000" cy="293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939824" y="6359899"/>
            <a:ext cx="722000" cy="293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95450"/>
            <a:ext cx="117633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1647825"/>
            <a:ext cx="69151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52550"/>
            <a:ext cx="107727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62880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9080" y="256860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41880" y="371160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02080" y="479110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76437"/>
            <a:ext cx="117443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1023937"/>
            <a:ext cx="51339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914525"/>
            <a:ext cx="108394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0624" y="32038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943100"/>
            <a:ext cx="107251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176972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03768" y="3176972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95412"/>
            <a:ext cx="108775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3623816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3068" y="4725144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212" y="1047750"/>
            <a:ext cx="49815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1014412"/>
            <a:ext cx="48672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938212"/>
            <a:ext cx="48958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937" y="1524000"/>
            <a:ext cx="48101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4286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49018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737" y="1762125"/>
            <a:ext cx="49625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42075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81112"/>
            <a:ext cx="118205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2899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5900"/>
            <a:ext cx="116300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48590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2026-01-05T06:09:19Z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