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957512"/>
            <a:ext cx="91630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85950"/>
            <a:ext cx="115728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7170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52562"/>
            <a:ext cx="116014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966912"/>
            <a:ext cx="118491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81629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57350"/>
            <a:ext cx="11734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28737"/>
            <a:ext cx="117919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2514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95535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85248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71687"/>
            <a:ext cx="116967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66862"/>
            <a:ext cx="116967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284984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5029" y="3284984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3284984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559" y="3284984"/>
            <a:ext cx="7075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7217" y="3933167"/>
            <a:ext cx="8542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4574" y="3933167"/>
            <a:ext cx="10014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78554" y="3933167"/>
            <a:ext cx="21979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476250"/>
            <a:ext cx="7400925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110585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57301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95437"/>
            <a:ext cx="111823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564904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357301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871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4290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5840" y="43688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823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437112"/>
            <a:ext cx="74379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373216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85937"/>
            <a:ext cx="117919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85887"/>
            <a:ext cx="110775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90725"/>
            <a:ext cx="112299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996952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3172" y="3974852"/>
            <a:ext cx="20451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90737"/>
            <a:ext cx="110394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9695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3956" y="393305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3012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10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94202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564904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0454" y="3259385"/>
            <a:ext cx="22837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7107" y="4149080"/>
            <a:ext cx="18086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81212"/>
            <a:ext cx="111347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8148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1628" y="3085356"/>
            <a:ext cx="8148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6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95425"/>
            <a:ext cx="115443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32856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3320" y="2769464"/>
            <a:ext cx="10846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5497" y="3463945"/>
            <a:ext cx="10846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6404" y="3452371"/>
            <a:ext cx="851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8788" y="4149080"/>
            <a:ext cx="9708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1466850"/>
            <a:ext cx="48482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1366837"/>
            <a:ext cx="49053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471487"/>
            <a:ext cx="491490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957262"/>
            <a:ext cx="48196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78792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54199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1681162"/>
            <a:ext cx="48577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425992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