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356992"/>
            <a:ext cx="11161240" cy="248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81150"/>
            <a:ext cx="117633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0050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9237"/>
            <a:ext cx="11658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14685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95462"/>
            <a:ext cx="116681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75322"/>
            <a:ext cx="648072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62150"/>
            <a:ext cx="116205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195403"/>
            <a:ext cx="648072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8774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33537"/>
            <a:ext cx="117538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648072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94107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7060"/>
            <a:ext cx="11428859" cy="5578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71675"/>
            <a:ext cx="117157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648072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43150"/>
            <a:ext cx="1160145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333842"/>
            <a:ext cx="936104" cy="505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3500" y="3333842"/>
            <a:ext cx="936104" cy="505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6473" y="3333842"/>
            <a:ext cx="936104" cy="505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57626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365104"/>
            <a:ext cx="92106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484784"/>
            <a:ext cx="648072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86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75322"/>
            <a:ext cx="648072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28737"/>
            <a:ext cx="116490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363200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727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7750" y="2492896"/>
            <a:ext cx="1418369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7704" y="4414293"/>
            <a:ext cx="1418369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5117" y="5421291"/>
            <a:ext cx="3252731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5229200"/>
            <a:ext cx="1512168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014537"/>
            <a:ext cx="99631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996952"/>
            <a:ext cx="1512168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3844" y="4003950"/>
            <a:ext cx="3252155" cy="601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2575"/>
            <a:ext cx="116014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060848"/>
            <a:ext cx="223224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2388" y="3368787"/>
            <a:ext cx="116770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7745" y="4016969"/>
            <a:ext cx="116770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66900"/>
            <a:ext cx="116395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700808"/>
            <a:ext cx="100811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6014" y="1866900"/>
            <a:ext cx="1262314" cy="41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1012" y="2526657"/>
            <a:ext cx="1802980" cy="41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1063" y="2526657"/>
            <a:ext cx="1802980" cy="41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9437" y="3174839"/>
            <a:ext cx="1238491" cy="41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29893" y="3174839"/>
            <a:ext cx="1238491" cy="41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23969" y="3174839"/>
            <a:ext cx="1238491" cy="41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03240" y="3174839"/>
            <a:ext cx="1238491" cy="41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24506" y="3776722"/>
            <a:ext cx="1238491" cy="41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08568" y="3776722"/>
            <a:ext cx="686459" cy="41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7181" y="4459629"/>
            <a:ext cx="686459" cy="41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600075"/>
            <a:ext cx="485775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1933575"/>
            <a:ext cx="48863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1495425"/>
            <a:ext cx="49434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709612"/>
            <a:ext cx="48482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457633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562963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2247900"/>
            <a:ext cx="49149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