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90862"/>
            <a:ext cx="57626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6850"/>
            <a:ext cx="116490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504950"/>
            <a:ext cx="95154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47812"/>
            <a:ext cx="118395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552700"/>
            <a:ext cx="8886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7348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772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338262"/>
            <a:ext cx="94869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66925"/>
            <a:ext cx="110394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12477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8064896" cy="65114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4971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8280" y="124971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3980" y="162436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5480" y="234191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7030" y="2754660"/>
            <a:ext cx="8570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8580" y="3148360"/>
            <a:ext cx="8570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6430" y="3491260"/>
            <a:ext cx="6298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6880" y="4170710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0930" y="4513610"/>
            <a:ext cx="70916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12930" y="4837460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33430" y="5542310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54280" y="5542310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09280" y="5934422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59130" y="5934422"/>
            <a:ext cx="689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0675"/>
            <a:ext cx="111537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229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584"/>
            <a:ext cx="10924034" cy="556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09712"/>
            <a:ext cx="108108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09712"/>
            <a:ext cx="1368152" cy="623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258" y="2505135"/>
            <a:ext cx="1849830" cy="623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3651" y="3488983"/>
            <a:ext cx="1368152" cy="623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0922" y="4519130"/>
            <a:ext cx="1368152" cy="623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85912"/>
            <a:ext cx="10839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6490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89" y="1003126"/>
            <a:ext cx="10887075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003126"/>
            <a:ext cx="792088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8820" y="2010124"/>
            <a:ext cx="3283083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9716" y="3017121"/>
            <a:ext cx="3283083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4537" y="4027462"/>
            <a:ext cx="2171584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1726" y="4963566"/>
            <a:ext cx="5655893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7164" y="5958988"/>
            <a:ext cx="5655893" cy="625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609600"/>
            <a:ext cx="49720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047750"/>
            <a:ext cx="4895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495425"/>
            <a:ext cx="48672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223962"/>
            <a:ext cx="4838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86638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104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1638300"/>
            <a:ext cx="49530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0223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40481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6925"/>
            <a:ext cx="11639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