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952750"/>
            <a:ext cx="93916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0349"/>
            <a:ext cx="10763944" cy="55130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719262"/>
            <a:ext cx="91725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19250"/>
            <a:ext cx="117443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20080" cy="729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76387"/>
            <a:ext cx="116109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76386"/>
            <a:ext cx="792088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71700"/>
            <a:ext cx="110204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46836"/>
            <a:ext cx="792088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77438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950418"/>
            <a:ext cx="658177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140968"/>
            <a:ext cx="792088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537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1169"/>
            <a:ext cx="9649072" cy="6578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84482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3168" y="314118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7310" y="3569451"/>
            <a:ext cx="18350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4419" y="4495425"/>
            <a:ext cx="7475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8120" y="5317228"/>
            <a:ext cx="7475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66987"/>
            <a:ext cx="110871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5752"/>
            <a:ext cx="10363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76872"/>
            <a:ext cx="1944216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9822" y="5008498"/>
            <a:ext cx="1944216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24075"/>
            <a:ext cx="109918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789040"/>
            <a:ext cx="792088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068960"/>
            <a:ext cx="792088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7030" y="4006509"/>
            <a:ext cx="2497241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4006509"/>
            <a:ext cx="1606541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7159" y="4886185"/>
            <a:ext cx="1606541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90800"/>
            <a:ext cx="1102042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1" y="3356992"/>
            <a:ext cx="792088" cy="77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7572"/>
            <a:ext cx="4104456" cy="656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88640"/>
            <a:ext cx="4502953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1166812"/>
            <a:ext cx="48863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85293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535306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1809750"/>
            <a:ext cx="48291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85293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26504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786"/>
            <a:ext cx="115538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28498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52562"/>
            <a:ext cx="116205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9695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2026-01-05T07:08:55Z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