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938462"/>
            <a:ext cx="114776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976437"/>
            <a:ext cx="48958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9371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5824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8375"/>
            <a:ext cx="10900420" cy="53429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62200"/>
            <a:ext cx="118395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6862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109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04950"/>
            <a:ext cx="111633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43112"/>
            <a:ext cx="116014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431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654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7672"/>
            <a:ext cx="116490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3096" y="454150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0550" y="454150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8565" y="523598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0993"/>
            <a:ext cx="10801200" cy="547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59626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5900"/>
            <a:ext cx="117538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33587"/>
            <a:ext cx="111061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0624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0112" y="4124814"/>
            <a:ext cx="2757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54409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926" y="5511790"/>
            <a:ext cx="1992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47875"/>
            <a:ext cx="110871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4950"/>
            <a:ext cx="110680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59" y="3573016"/>
            <a:ext cx="7694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3582" y="4568439"/>
            <a:ext cx="76942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98884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5006" y="1988840"/>
            <a:ext cx="20334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5782" y="271804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8415" y="271804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341252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6910" y="4130157"/>
            <a:ext cx="10286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4462"/>
            <a:ext cx="116205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30348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6256" y="202111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6342" y="3386928"/>
            <a:ext cx="26802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694" y="4797152"/>
            <a:ext cx="14959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9225"/>
            <a:ext cx="11668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1199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011990"/>
            <a:ext cx="1836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924" y="2694896"/>
            <a:ext cx="1836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8208" y="2694896"/>
            <a:ext cx="1836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9621" y="3400951"/>
            <a:ext cx="1836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3400951"/>
            <a:ext cx="1290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9218" y="4077072"/>
            <a:ext cx="18391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2670" y="4797152"/>
            <a:ext cx="2235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6632"/>
            <a:ext cx="4656360" cy="671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1952625"/>
            <a:ext cx="48101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295400"/>
            <a:ext cx="4838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804862"/>
            <a:ext cx="4829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00917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57176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