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28812"/>
            <a:ext cx="11591925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04975"/>
            <a:ext cx="117729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8994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57400"/>
            <a:ext cx="112395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95450"/>
            <a:ext cx="116967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3500"/>
            <a:ext cx="116395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807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381" y="2636912"/>
            <a:ext cx="1096327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33569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85629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490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12776"/>
            <a:ext cx="76328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7554"/>
            <a:ext cx="116300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0755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71637"/>
            <a:ext cx="116109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7163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3651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40" y="2204864"/>
            <a:ext cx="1089660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23101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5095"/>
            <a:ext cx="11305256" cy="54762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4495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71587"/>
            <a:ext cx="115919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84995"/>
            <a:ext cx="115824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239369"/>
            <a:ext cx="29527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1185862"/>
            <a:ext cx="51435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633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9034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343" y="2219554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0860" y="2879311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3442" y="3596942"/>
            <a:ext cx="28950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14464" y="4326147"/>
            <a:ext cx="15898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12987" y="573825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95450"/>
            <a:ext cx="108870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08856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30750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792487"/>
            <a:ext cx="10585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538445"/>
            <a:ext cx="90730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347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12776"/>
            <a:ext cx="30243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2102" y="2130407"/>
            <a:ext cx="4137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285293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5448" y="4253472"/>
            <a:ext cx="23665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03990" y="49411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10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66875"/>
            <a:ext cx="115443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6687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767012"/>
            <a:ext cx="10915650" cy="132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06571"/>
            <a:ext cx="5472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6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71612"/>
            <a:ext cx="116300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61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445224"/>
            <a:ext cx="3384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9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537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988840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6348" y="3331503"/>
            <a:ext cx="19236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5700" y="4697315"/>
            <a:ext cx="58614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373216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93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14550"/>
            <a:ext cx="116490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41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485900"/>
            <a:ext cx="91154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3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870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988840"/>
            <a:ext cx="3384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2179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6806" y="3366117"/>
            <a:ext cx="18792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504" y="4037449"/>
            <a:ext cx="8816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5988" y="4653136"/>
            <a:ext cx="8816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6377" y="6093296"/>
            <a:ext cx="13058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8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5539"/>
            <a:ext cx="11305256" cy="54858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81250"/>
            <a:ext cx="1164907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0162"/>
            <a:ext cx="116967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39727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73016"/>
            <a:ext cx="6391275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21383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95450"/>
            <a:ext cx="116586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8610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71600"/>
            <a:ext cx="117062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2026-01-05T05:52:08Z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