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924175"/>
            <a:ext cx="82677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19237"/>
            <a:ext cx="116681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1703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30821"/>
            <a:ext cx="116776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576512"/>
            <a:ext cx="108585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38262"/>
            <a:ext cx="117252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9715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819150"/>
            <a:ext cx="88106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775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82613"/>
            <a:ext cx="116776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562225"/>
            <a:ext cx="107346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636912"/>
            <a:ext cx="5057775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42091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4624"/>
            <a:ext cx="8136904" cy="68085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727421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215" y="1537649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3627" y="2347877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2068" y="3181254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19292" y="3597942"/>
            <a:ext cx="19491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48903" y="4408171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4665" y="5635087"/>
            <a:ext cx="7214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30736" y="6144374"/>
            <a:ext cx="19894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5835"/>
            <a:ext cx="116205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00808"/>
            <a:ext cx="98298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1137"/>
            <a:ext cx="110490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492896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4672" y="3511468"/>
            <a:ext cx="3223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9344" y="4541614"/>
            <a:ext cx="42529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33575"/>
            <a:ext cx="110775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988840"/>
            <a:ext cx="9138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2187" y="4014409"/>
            <a:ext cx="9138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261" y="1096548"/>
            <a:ext cx="10463411" cy="55702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5013176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2780" y="5949280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519112"/>
            <a:ext cx="4781550" cy="58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512" y="385762"/>
            <a:ext cx="4752975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847725"/>
            <a:ext cx="48482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356992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5556182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942975"/>
            <a:ext cx="48863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564904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5389127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38287"/>
            <a:ext cx="116109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446921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67755"/>
            <a:ext cx="116871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67755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268760"/>
            <a:ext cx="11134079" cy="38179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3" y="5085184"/>
            <a:ext cx="6704196" cy="17445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861048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2026-01-05T07:06:09Z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