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2952750"/>
            <a:ext cx="75247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28825"/>
            <a:ext cx="116871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050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38287"/>
            <a:ext cx="107918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188" y="635456"/>
            <a:ext cx="10861476" cy="61779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7890" y="1628800"/>
            <a:ext cx="129027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51398" y="2624223"/>
            <a:ext cx="17731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7161" y="3052487"/>
            <a:ext cx="10392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77242" y="3422877"/>
            <a:ext cx="111510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8053" y="3874290"/>
            <a:ext cx="72200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09547" y="4221530"/>
            <a:ext cx="72200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57192" y="4580346"/>
            <a:ext cx="11708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39562" y="4985460"/>
            <a:ext cx="95238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37942" y="5309552"/>
            <a:ext cx="94649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76519" y="5309552"/>
            <a:ext cx="64317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549603" y="6119780"/>
            <a:ext cx="137093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062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097" y="983159"/>
            <a:ext cx="10483527" cy="58302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00653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81200"/>
            <a:ext cx="117157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30073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844824"/>
            <a:ext cx="61341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43037"/>
            <a:ext cx="117443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72514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538412"/>
            <a:ext cx="1105852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28762"/>
            <a:ext cx="117824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2026-01-05T07:19:32Z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