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0" r:id="rId6"/>
    <p:sldId id="331" r:id="rId7"/>
    <p:sldId id="332" r:id="rId8"/>
    <p:sldId id="333" r:id="rId9"/>
    <p:sldId id="327" r:id="rId10"/>
    <p:sldId id="328" r:id="rId11"/>
    <p:sldId id="329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2928937"/>
            <a:ext cx="61531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90687"/>
            <a:ext cx="115919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04963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9562"/>
            <a:ext cx="116871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6375"/>
            <a:ext cx="116967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6862"/>
            <a:ext cx="116205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52637"/>
            <a:ext cx="115633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3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160"/>
            <a:ext cx="11533634" cy="5541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90201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57362"/>
            <a:ext cx="117824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3916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6387"/>
            <a:ext cx="117348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33562"/>
            <a:ext cx="116395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49867"/>
            <a:ext cx="1008112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59" y="3549867"/>
            <a:ext cx="694701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275" y="4221088"/>
            <a:ext cx="694701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1830" y="4255811"/>
            <a:ext cx="900034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8341" y="4255811"/>
            <a:ext cx="900034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9246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693" y="2059335"/>
            <a:ext cx="106489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60783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8262"/>
            <a:ext cx="116681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71665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28775"/>
            <a:ext cx="10248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00200"/>
            <a:ext cx="108870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71687"/>
            <a:ext cx="108489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884568"/>
            <a:ext cx="6516662" cy="3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90675"/>
            <a:ext cx="10763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5390" y="3537177"/>
            <a:ext cx="26126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87946"/>
            <a:ext cx="107251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34888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9630" y="234888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8233" y="4281853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1362" y="5265701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43112"/>
            <a:ext cx="116490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63691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090" y="3429000"/>
            <a:ext cx="1656846" cy="536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0072" y="4123481"/>
            <a:ext cx="1052072" cy="536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5450"/>
            <a:ext cx="116967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6896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5542" y="3798165"/>
            <a:ext cx="1262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3798165"/>
            <a:ext cx="11222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158" y="4515795"/>
            <a:ext cx="11222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76237"/>
            <a:ext cx="4848225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80975"/>
            <a:ext cx="48387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204912"/>
            <a:ext cx="49149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158968"/>
            <a:ext cx="576064" cy="540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196112"/>
            <a:ext cx="576064" cy="540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876300"/>
            <a:ext cx="48101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4888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451334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5474045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71612"/>
            <a:ext cx="115728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8999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