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876550"/>
            <a:ext cx="1082992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795337"/>
            <a:ext cx="48577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3488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42124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571711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2" y="1519237"/>
            <a:ext cx="49053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851347"/>
            <a:ext cx="499641" cy="433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4795894"/>
            <a:ext cx="499641" cy="433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2166937"/>
            <a:ext cx="100107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24012"/>
            <a:ext cx="117348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09725"/>
            <a:ext cx="116967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81212"/>
            <a:ext cx="117157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173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24062"/>
            <a:ext cx="117348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68008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09787"/>
            <a:ext cx="117443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490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43100"/>
            <a:ext cx="116395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573016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48620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152650"/>
            <a:ext cx="1111567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04925"/>
            <a:ext cx="117633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24944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728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9826"/>
            <a:ext cx="117443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1726"/>
            <a:ext cx="116586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1726"/>
            <a:ext cx="116586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514600"/>
            <a:ext cx="107823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29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39380"/>
            <a:ext cx="223224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887158"/>
            <a:ext cx="223224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2204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16832"/>
            <a:ext cx="2304256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98391"/>
            <a:ext cx="2304256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937824"/>
            <a:ext cx="2304256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262187"/>
            <a:ext cx="1129665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96952"/>
            <a:ext cx="1008112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14512"/>
            <a:ext cx="116586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348880"/>
            <a:ext cx="151216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0479" y="3008637"/>
            <a:ext cx="1291465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833" y="3008637"/>
            <a:ext cx="1291465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8514" y="3679969"/>
            <a:ext cx="1291465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6970" y="4420749"/>
            <a:ext cx="1291465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38275"/>
            <a:ext cx="116586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988840"/>
            <a:ext cx="187220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1365" y="3389376"/>
            <a:ext cx="187220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1967" y="3389376"/>
            <a:ext cx="187220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442912"/>
            <a:ext cx="4953000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88640"/>
            <a:ext cx="4536504" cy="650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2026-01-05T06:44:09Z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