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2176462"/>
            <a:ext cx="10934700" cy="2505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385887"/>
            <a:ext cx="11582400" cy="4086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64552" y="2276872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5857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15750" cy="5133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348880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7631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628800"/>
            <a:ext cx="10229850" cy="3648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6470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44302"/>
            <a:ext cx="11240269" cy="549706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060848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9737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31726"/>
            <a:ext cx="11125200" cy="5581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2948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9223" y="1301726"/>
            <a:ext cx="10591353" cy="5511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6440" y="2636912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0414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91950" cy="1685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63752" y="3014392"/>
            <a:ext cx="4251375" cy="372697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504" y="2348880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1705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2924944"/>
            <a:ext cx="7800975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794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772816"/>
            <a:ext cx="11706225" cy="3400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437112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2383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1937" y="1690687"/>
            <a:ext cx="4048125" cy="3476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2884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922874"/>
            <a:ext cx="10081120" cy="574648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1844824"/>
            <a:ext cx="72008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1184" y="2354110"/>
            <a:ext cx="72008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293736" y="2354110"/>
            <a:ext cx="112274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337615" y="3789370"/>
            <a:ext cx="918625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092390" y="4402829"/>
            <a:ext cx="918625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624825" y="4888966"/>
            <a:ext cx="918625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467093" y="5375102"/>
            <a:ext cx="620795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057666" y="5861238"/>
            <a:ext cx="129491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84784"/>
            <a:ext cx="10791825" cy="4905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5776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2562225"/>
            <a:ext cx="11649075" cy="1733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1293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528" y="692696"/>
            <a:ext cx="8505825" cy="6076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1342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782300" cy="4991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11624" y="2348880"/>
            <a:ext cx="208823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846206" y="2348880"/>
            <a:ext cx="208823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58996" y="3390601"/>
            <a:ext cx="312929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443249" y="4386024"/>
            <a:ext cx="144483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917811" y="5427746"/>
            <a:ext cx="144483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7756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887075" cy="5019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27648" y="2348880"/>
            <a:ext cx="38164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51870" y="4432323"/>
            <a:ext cx="178429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478918" y="4432323"/>
            <a:ext cx="201768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59951" y="5508769"/>
            <a:ext cx="201768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48320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5720" y="161337"/>
            <a:ext cx="4104456" cy="65800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6119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71887" y="414337"/>
            <a:ext cx="4848225" cy="6029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4358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81412" y="419100"/>
            <a:ext cx="4829175" cy="6019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08168" y="2132856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08168" y="4123702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6966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81412" y="2557462"/>
            <a:ext cx="4829175" cy="1743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08168" y="3573016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7611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557337"/>
            <a:ext cx="11610975" cy="3743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3428999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477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800225"/>
            <a:ext cx="11601450" cy="3257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1800225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92544" y="3802646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1411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804987"/>
            <a:ext cx="11658600" cy="3248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3212975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243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7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2026-01-05T06:54:57Z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