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038350"/>
            <a:ext cx="11668125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819275"/>
            <a:ext cx="11172825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857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228850"/>
            <a:ext cx="11668125" cy="240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34888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63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833562"/>
            <a:ext cx="11725275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450925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470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988840"/>
            <a:ext cx="8620125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737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564904"/>
            <a:ext cx="1165860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94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92517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2088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414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09737"/>
            <a:ext cx="1157287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56490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70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988840"/>
            <a:ext cx="609600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9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228850"/>
            <a:ext cx="11677650" cy="240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17697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38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34889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884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95412"/>
            <a:ext cx="1161097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176971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86104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776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982" y="2276872"/>
            <a:ext cx="10915650" cy="4038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294011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293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881187"/>
            <a:ext cx="10991850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342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4684"/>
            <a:ext cx="11489901" cy="55286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0486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756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34076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3864049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832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252662"/>
            <a:ext cx="11620500" cy="235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25266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161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866900"/>
            <a:ext cx="11706225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458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895475"/>
            <a:ext cx="10925175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708920"/>
            <a:ext cx="1440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11335" y="4364099"/>
            <a:ext cx="1440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33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5852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4797152"/>
            <a:ext cx="17281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290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2662237"/>
            <a:ext cx="10429875" cy="153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2708920"/>
            <a:ext cx="1152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106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09700"/>
            <a:ext cx="1163002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48478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119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00175"/>
            <a:ext cx="109918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797152"/>
            <a:ext cx="78488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361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37916"/>
            <a:ext cx="11548492" cy="55754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79796" y="450912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49660" y="5296199"/>
            <a:ext cx="15380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3872" y="609329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610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12776"/>
            <a:ext cx="11049000" cy="2352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175" y="3970362"/>
            <a:ext cx="10915650" cy="2266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528" y="227687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3068" y="312182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059" y="4777004"/>
            <a:ext cx="171976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38242" y="559880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95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260648"/>
            <a:ext cx="8639175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840060"/>
            <a:ext cx="9477375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939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23987"/>
            <a:ext cx="1102042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1484784"/>
            <a:ext cx="26642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10685" y="3154179"/>
            <a:ext cx="26642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76761" y="3967781"/>
            <a:ext cx="26642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2827" y="4795144"/>
            <a:ext cx="206084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416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281237"/>
            <a:ext cx="10972800" cy="2295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281237"/>
            <a:ext cx="15979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9798" y="3103040"/>
            <a:ext cx="294997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32483" y="3924842"/>
            <a:ext cx="113186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233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6812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4005064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6730" y="4792142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97454" y="5671818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83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8232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132856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78439" y="2977808"/>
            <a:ext cx="342727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10479" y="3789040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10742" y="4581128"/>
            <a:ext cx="550188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18823" y="5444219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173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224087"/>
            <a:ext cx="11639550" cy="2409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34888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358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9225"/>
            <a:ext cx="1163002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06896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966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9225"/>
            <a:ext cx="1160145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48478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611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3000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514" y="4581128"/>
            <a:ext cx="5924550" cy="1409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220486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77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1097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34888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411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4907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42088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43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2026-01-05T05:55:38Z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