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492896"/>
            <a:ext cx="112490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573016"/>
            <a:ext cx="39433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28800"/>
            <a:ext cx="8791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706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9787"/>
            <a:ext cx="117157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28737"/>
            <a:ext cx="111633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6" y="5157192"/>
            <a:ext cx="110966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9725"/>
            <a:ext cx="11096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75100"/>
            <a:ext cx="461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016" y="2601075"/>
            <a:ext cx="1051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016" y="3515475"/>
            <a:ext cx="129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0190" y="4522472"/>
            <a:ext cx="129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600325"/>
            <a:ext cx="11191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003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2563" y="358417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5048" y="3584173"/>
            <a:ext cx="32491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585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7543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29401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1495" y="321297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829" y="416210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2513" y="5099650"/>
            <a:ext cx="1109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5809" y="6095073"/>
            <a:ext cx="21442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869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0657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92202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0657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62100"/>
            <a:ext cx="111061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0675"/>
            <a:ext cx="116967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636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5913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8287"/>
            <a:ext cx="116300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